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7" r:id="rId5"/>
    <p:sldId id="261" r:id="rId6"/>
    <p:sldId id="266" r:id="rId7"/>
    <p:sldId id="262" r:id="rId8"/>
    <p:sldId id="263" r:id="rId9"/>
    <p:sldId id="264" r:id="rId10"/>
    <p:sldId id="265" r:id="rId11"/>
    <p:sldId id="271" r:id="rId12"/>
    <p:sldId id="272" r:id="rId13"/>
    <p:sldId id="273" r:id="rId14"/>
    <p:sldId id="267" r:id="rId15"/>
    <p:sldId id="268" r:id="rId16"/>
    <p:sldId id="269" r:id="rId17"/>
    <p:sldId id="270"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1B0843-8D34-4280-AE27-2AE6E5A71E9C}" v="13" dt="2020-09-23T14:08:30.2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19" autoAdjust="0"/>
  </p:normalViewPr>
  <p:slideViewPr>
    <p:cSldViewPr snapToGrid="0">
      <p:cViewPr varScale="1">
        <p:scale>
          <a:sx n="66" d="100"/>
          <a:sy n="66" d="100"/>
        </p:scale>
        <p:origin x="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Hamilton" userId="0f9149b02290e874" providerId="LiveId" clId="{DE1B0843-8D34-4280-AE27-2AE6E5A71E9C}"/>
    <pc:docChg chg="undo custSel mod addSld modSld sldOrd">
      <pc:chgData name="Lisa Hamilton" userId="0f9149b02290e874" providerId="LiveId" clId="{DE1B0843-8D34-4280-AE27-2AE6E5A71E9C}" dt="2020-09-23T14:08:30.237" v="794" actId="1076"/>
      <pc:docMkLst>
        <pc:docMk/>
      </pc:docMkLst>
      <pc:sldChg chg="addSp delSp modSp new mod ord modClrScheme chgLayout">
        <pc:chgData name="Lisa Hamilton" userId="0f9149b02290e874" providerId="LiveId" clId="{DE1B0843-8D34-4280-AE27-2AE6E5A71E9C}" dt="2020-09-23T13:18:18.115" v="293"/>
        <pc:sldMkLst>
          <pc:docMk/>
          <pc:sldMk cId="3375325968" sldId="266"/>
        </pc:sldMkLst>
        <pc:spChg chg="mod">
          <ac:chgData name="Lisa Hamilton" userId="0f9149b02290e874" providerId="LiveId" clId="{DE1B0843-8D34-4280-AE27-2AE6E5A71E9C}" dt="2020-09-23T13:14:54.502" v="264" actId="26606"/>
          <ac:spMkLst>
            <pc:docMk/>
            <pc:sldMk cId="3375325968" sldId="266"/>
            <ac:spMk id="2" creationId="{8B102119-06D7-479B-A841-D3EEDD91183B}"/>
          </ac:spMkLst>
        </pc:spChg>
        <pc:spChg chg="mod">
          <ac:chgData name="Lisa Hamilton" userId="0f9149b02290e874" providerId="LiveId" clId="{DE1B0843-8D34-4280-AE27-2AE6E5A71E9C}" dt="2020-09-23T13:16:52.678" v="291" actId="20577"/>
          <ac:spMkLst>
            <pc:docMk/>
            <pc:sldMk cId="3375325968" sldId="266"/>
            <ac:spMk id="3" creationId="{DBA65C00-9E51-4589-87C8-981E0F10754A}"/>
          </ac:spMkLst>
        </pc:spChg>
        <pc:spChg chg="add del mod">
          <ac:chgData name="Lisa Hamilton" userId="0f9149b02290e874" providerId="LiveId" clId="{DE1B0843-8D34-4280-AE27-2AE6E5A71E9C}" dt="2020-09-23T13:14:51.028" v="258" actId="26606"/>
          <ac:spMkLst>
            <pc:docMk/>
            <pc:sldMk cId="3375325968" sldId="266"/>
            <ac:spMk id="8" creationId="{35E93AC9-43C1-477F-8259-C84D9E62FC60}"/>
          </ac:spMkLst>
        </pc:spChg>
        <pc:spChg chg="add del mod">
          <ac:chgData name="Lisa Hamilton" userId="0f9149b02290e874" providerId="LiveId" clId="{DE1B0843-8D34-4280-AE27-2AE6E5A71E9C}" dt="2020-09-23T13:14:51.619" v="260" actId="26606"/>
          <ac:spMkLst>
            <pc:docMk/>
            <pc:sldMk cId="3375325968" sldId="266"/>
            <ac:spMk id="10" creationId="{DBFB813E-AB15-4202-B756-CC06A2AF09A6}"/>
          </ac:spMkLst>
        </pc:spChg>
        <pc:spChg chg="add del mod">
          <ac:chgData name="Lisa Hamilton" userId="0f9149b02290e874" providerId="LiveId" clId="{DE1B0843-8D34-4280-AE27-2AE6E5A71E9C}" dt="2020-09-23T13:14:52.518" v="262" actId="26606"/>
          <ac:spMkLst>
            <pc:docMk/>
            <pc:sldMk cId="3375325968" sldId="266"/>
            <ac:spMk id="12" creationId="{1668289B-D8A2-4096-A313-11A3186C86AF}"/>
          </ac:spMkLst>
        </pc:spChg>
        <pc:spChg chg="add del mod">
          <ac:chgData name="Lisa Hamilton" userId="0f9149b02290e874" providerId="LiveId" clId="{DE1B0843-8D34-4280-AE27-2AE6E5A71E9C}" dt="2020-09-23T13:14:54.502" v="264" actId="26606"/>
          <ac:spMkLst>
            <pc:docMk/>
            <pc:sldMk cId="3375325968" sldId="266"/>
            <ac:spMk id="14" creationId="{A65EEB69-0445-4CBE-9E52-D517D1E4A609}"/>
          </ac:spMkLst>
        </pc:spChg>
        <pc:spChg chg="add del mod">
          <ac:chgData name="Lisa Hamilton" userId="0f9149b02290e874" providerId="LiveId" clId="{DE1B0843-8D34-4280-AE27-2AE6E5A71E9C}" dt="2020-09-23T13:14:54.502" v="264" actId="26606"/>
          <ac:spMkLst>
            <pc:docMk/>
            <pc:sldMk cId="3375325968" sldId="266"/>
            <ac:spMk id="15" creationId="{8A2B0598-9A98-48E2-9AE3-8A7E8C7B8F2F}"/>
          </ac:spMkLst>
        </pc:spChg>
        <pc:spChg chg="add del mod">
          <ac:chgData name="Lisa Hamilton" userId="0f9149b02290e874" providerId="LiveId" clId="{DE1B0843-8D34-4280-AE27-2AE6E5A71E9C}" dt="2020-09-23T13:14:54.502" v="264" actId="26606"/>
          <ac:spMkLst>
            <pc:docMk/>
            <pc:sldMk cId="3375325968" sldId="266"/>
            <ac:spMk id="16" creationId="{FF64865A-8068-46AF-8E0A-56F1BEB7985D}"/>
          </ac:spMkLst>
        </pc:spChg>
      </pc:sldChg>
      <pc:sldChg chg="modSp new mod">
        <pc:chgData name="Lisa Hamilton" userId="0f9149b02290e874" providerId="LiveId" clId="{DE1B0843-8D34-4280-AE27-2AE6E5A71E9C}" dt="2020-09-23T13:30:28.190" v="380" actId="20577"/>
        <pc:sldMkLst>
          <pc:docMk/>
          <pc:sldMk cId="325988584" sldId="267"/>
        </pc:sldMkLst>
        <pc:spChg chg="mod">
          <ac:chgData name="Lisa Hamilton" userId="0f9149b02290e874" providerId="LiveId" clId="{DE1B0843-8D34-4280-AE27-2AE6E5A71E9C}" dt="2020-09-23T13:24:26.034" v="344" actId="122"/>
          <ac:spMkLst>
            <pc:docMk/>
            <pc:sldMk cId="325988584" sldId="267"/>
            <ac:spMk id="2" creationId="{062031AE-07F0-4FB3-A4E1-95A534FBEAC0}"/>
          </ac:spMkLst>
        </pc:spChg>
        <pc:spChg chg="mod">
          <ac:chgData name="Lisa Hamilton" userId="0f9149b02290e874" providerId="LiveId" clId="{DE1B0843-8D34-4280-AE27-2AE6E5A71E9C}" dt="2020-09-23T13:30:28.190" v="380" actId="20577"/>
          <ac:spMkLst>
            <pc:docMk/>
            <pc:sldMk cId="325988584" sldId="267"/>
            <ac:spMk id="3" creationId="{1D2FA96F-869B-4206-A5B0-A838A3D7B2E8}"/>
          </ac:spMkLst>
        </pc:spChg>
      </pc:sldChg>
      <pc:sldChg chg="modSp new mod">
        <pc:chgData name="Lisa Hamilton" userId="0f9149b02290e874" providerId="LiveId" clId="{DE1B0843-8D34-4280-AE27-2AE6E5A71E9C}" dt="2020-09-23T13:33:37.479" v="459" actId="27636"/>
        <pc:sldMkLst>
          <pc:docMk/>
          <pc:sldMk cId="9954376" sldId="268"/>
        </pc:sldMkLst>
        <pc:spChg chg="mod">
          <ac:chgData name="Lisa Hamilton" userId="0f9149b02290e874" providerId="LiveId" clId="{DE1B0843-8D34-4280-AE27-2AE6E5A71E9C}" dt="2020-09-23T13:31:01.121" v="383" actId="122"/>
          <ac:spMkLst>
            <pc:docMk/>
            <pc:sldMk cId="9954376" sldId="268"/>
            <ac:spMk id="2" creationId="{36A906F7-D719-4634-88D6-66250E3C95A8}"/>
          </ac:spMkLst>
        </pc:spChg>
        <pc:spChg chg="mod">
          <ac:chgData name="Lisa Hamilton" userId="0f9149b02290e874" providerId="LiveId" clId="{DE1B0843-8D34-4280-AE27-2AE6E5A71E9C}" dt="2020-09-23T13:33:37.479" v="459" actId="27636"/>
          <ac:spMkLst>
            <pc:docMk/>
            <pc:sldMk cId="9954376" sldId="268"/>
            <ac:spMk id="3" creationId="{8C95EF20-3FAA-45B1-8D99-C5C30614186F}"/>
          </ac:spMkLst>
        </pc:spChg>
      </pc:sldChg>
      <pc:sldChg chg="modSp new mod">
        <pc:chgData name="Lisa Hamilton" userId="0f9149b02290e874" providerId="LiveId" clId="{DE1B0843-8D34-4280-AE27-2AE6E5A71E9C}" dt="2020-09-23T13:36:31.357" v="516" actId="14100"/>
        <pc:sldMkLst>
          <pc:docMk/>
          <pc:sldMk cId="2293558944" sldId="269"/>
        </pc:sldMkLst>
        <pc:spChg chg="mod">
          <ac:chgData name="Lisa Hamilton" userId="0f9149b02290e874" providerId="LiveId" clId="{DE1B0843-8D34-4280-AE27-2AE6E5A71E9C}" dt="2020-09-23T13:34:00.930" v="464" actId="122"/>
          <ac:spMkLst>
            <pc:docMk/>
            <pc:sldMk cId="2293558944" sldId="269"/>
            <ac:spMk id="2" creationId="{2819C9B8-8C42-4256-857A-5DE31EC212F2}"/>
          </ac:spMkLst>
        </pc:spChg>
        <pc:spChg chg="mod">
          <ac:chgData name="Lisa Hamilton" userId="0f9149b02290e874" providerId="LiveId" clId="{DE1B0843-8D34-4280-AE27-2AE6E5A71E9C}" dt="2020-09-23T13:36:31.357" v="516" actId="14100"/>
          <ac:spMkLst>
            <pc:docMk/>
            <pc:sldMk cId="2293558944" sldId="269"/>
            <ac:spMk id="3" creationId="{62B4B6F3-DC60-4C61-8AF4-3F9040C0520C}"/>
          </ac:spMkLst>
        </pc:spChg>
      </pc:sldChg>
      <pc:sldChg chg="addSp delSp modSp new mod">
        <pc:chgData name="Lisa Hamilton" userId="0f9149b02290e874" providerId="LiveId" clId="{DE1B0843-8D34-4280-AE27-2AE6E5A71E9C}" dt="2020-09-23T13:38:07.956" v="526" actId="22"/>
        <pc:sldMkLst>
          <pc:docMk/>
          <pc:sldMk cId="144704306" sldId="270"/>
        </pc:sldMkLst>
        <pc:spChg chg="mod">
          <ac:chgData name="Lisa Hamilton" userId="0f9149b02290e874" providerId="LiveId" clId="{DE1B0843-8D34-4280-AE27-2AE6E5A71E9C}" dt="2020-09-23T13:36:56.415" v="519" actId="122"/>
          <ac:spMkLst>
            <pc:docMk/>
            <pc:sldMk cId="144704306" sldId="270"/>
            <ac:spMk id="2" creationId="{B8182CBB-567F-46CD-80D2-E1059FCBCEE0}"/>
          </ac:spMkLst>
        </pc:spChg>
        <pc:spChg chg="del">
          <ac:chgData name="Lisa Hamilton" userId="0f9149b02290e874" providerId="LiveId" clId="{DE1B0843-8D34-4280-AE27-2AE6E5A71E9C}" dt="2020-09-23T13:38:07.956" v="526" actId="22"/>
          <ac:spMkLst>
            <pc:docMk/>
            <pc:sldMk cId="144704306" sldId="270"/>
            <ac:spMk id="3" creationId="{34D93B67-0464-4E7B-BA48-4F15C78B2A99}"/>
          </ac:spMkLst>
        </pc:spChg>
        <pc:graphicFrameChg chg="add del mod">
          <ac:chgData name="Lisa Hamilton" userId="0f9149b02290e874" providerId="LiveId" clId="{DE1B0843-8D34-4280-AE27-2AE6E5A71E9C}" dt="2020-09-23T13:37:32.724" v="525"/>
          <ac:graphicFrameMkLst>
            <pc:docMk/>
            <pc:sldMk cId="144704306" sldId="270"/>
            <ac:graphicFrameMk id="4" creationId="{C2B0FF3F-6AF2-49CE-ABD4-6D9DF9625973}"/>
          </ac:graphicFrameMkLst>
        </pc:graphicFrameChg>
        <pc:graphicFrameChg chg="add del mod">
          <ac:chgData name="Lisa Hamilton" userId="0f9149b02290e874" providerId="LiveId" clId="{DE1B0843-8D34-4280-AE27-2AE6E5A71E9C}" dt="2020-09-23T13:37:15.861" v="522"/>
          <ac:graphicFrameMkLst>
            <pc:docMk/>
            <pc:sldMk cId="144704306" sldId="270"/>
            <ac:graphicFrameMk id="5" creationId="{B3C94574-8360-453B-995D-611B3B88134F}"/>
          </ac:graphicFrameMkLst>
        </pc:graphicFrameChg>
        <pc:picChg chg="add mod ord">
          <ac:chgData name="Lisa Hamilton" userId="0f9149b02290e874" providerId="LiveId" clId="{DE1B0843-8D34-4280-AE27-2AE6E5A71E9C}" dt="2020-09-23T13:38:07.956" v="526" actId="22"/>
          <ac:picMkLst>
            <pc:docMk/>
            <pc:sldMk cId="144704306" sldId="270"/>
            <ac:picMk id="7" creationId="{AB08606C-171C-41BD-82A1-BCBD66BE0F94}"/>
          </ac:picMkLst>
        </pc:picChg>
      </pc:sldChg>
      <pc:sldChg chg="addSp delSp modSp new mod">
        <pc:chgData name="Lisa Hamilton" userId="0f9149b02290e874" providerId="LiveId" clId="{DE1B0843-8D34-4280-AE27-2AE6E5A71E9C}" dt="2020-09-23T13:41:50.490" v="626" actId="22"/>
        <pc:sldMkLst>
          <pc:docMk/>
          <pc:sldMk cId="2893392048" sldId="271"/>
        </pc:sldMkLst>
        <pc:spChg chg="mod">
          <ac:chgData name="Lisa Hamilton" userId="0f9149b02290e874" providerId="LiveId" clId="{DE1B0843-8D34-4280-AE27-2AE6E5A71E9C}" dt="2020-09-23T13:39:39.156" v="582" actId="122"/>
          <ac:spMkLst>
            <pc:docMk/>
            <pc:sldMk cId="2893392048" sldId="271"/>
            <ac:spMk id="2" creationId="{7E92C276-C704-486E-B8AA-579123F64256}"/>
          </ac:spMkLst>
        </pc:spChg>
        <pc:spChg chg="mod">
          <ac:chgData name="Lisa Hamilton" userId="0f9149b02290e874" providerId="LiveId" clId="{DE1B0843-8D34-4280-AE27-2AE6E5A71E9C}" dt="2020-09-23T13:41:43.274" v="624" actId="27636"/>
          <ac:spMkLst>
            <pc:docMk/>
            <pc:sldMk cId="2893392048" sldId="271"/>
            <ac:spMk id="3" creationId="{D30EBEE3-163D-45FB-8607-C4770E4B97FB}"/>
          </ac:spMkLst>
        </pc:spChg>
        <pc:spChg chg="add del">
          <ac:chgData name="Lisa Hamilton" userId="0f9149b02290e874" providerId="LiveId" clId="{DE1B0843-8D34-4280-AE27-2AE6E5A71E9C}" dt="2020-09-23T13:41:50.490" v="626" actId="22"/>
          <ac:spMkLst>
            <pc:docMk/>
            <pc:sldMk cId="2893392048" sldId="271"/>
            <ac:spMk id="5" creationId="{511AC17D-BE44-4FEF-B795-3E8A75EDCCE3}"/>
          </ac:spMkLst>
        </pc:spChg>
      </pc:sldChg>
      <pc:sldChg chg="modSp new mod">
        <pc:chgData name="Lisa Hamilton" userId="0f9149b02290e874" providerId="LiveId" clId="{DE1B0843-8D34-4280-AE27-2AE6E5A71E9C}" dt="2020-09-23T13:43:16.860" v="656" actId="14100"/>
        <pc:sldMkLst>
          <pc:docMk/>
          <pc:sldMk cId="3931209008" sldId="272"/>
        </pc:sldMkLst>
        <pc:spChg chg="mod">
          <ac:chgData name="Lisa Hamilton" userId="0f9149b02290e874" providerId="LiveId" clId="{DE1B0843-8D34-4280-AE27-2AE6E5A71E9C}" dt="2020-09-23T13:43:05.935" v="654" actId="122"/>
          <ac:spMkLst>
            <pc:docMk/>
            <pc:sldMk cId="3931209008" sldId="272"/>
            <ac:spMk id="2" creationId="{5D6A6606-7E5B-406C-8CC4-9C8651096608}"/>
          </ac:spMkLst>
        </pc:spChg>
        <pc:spChg chg="mod">
          <ac:chgData name="Lisa Hamilton" userId="0f9149b02290e874" providerId="LiveId" clId="{DE1B0843-8D34-4280-AE27-2AE6E5A71E9C}" dt="2020-09-23T13:43:16.860" v="656" actId="14100"/>
          <ac:spMkLst>
            <pc:docMk/>
            <pc:sldMk cId="3931209008" sldId="272"/>
            <ac:spMk id="3" creationId="{CF915D81-C8EA-46E3-984E-466A3DA713AD}"/>
          </ac:spMkLst>
        </pc:spChg>
      </pc:sldChg>
      <pc:sldChg chg="modSp new mod">
        <pc:chgData name="Lisa Hamilton" userId="0f9149b02290e874" providerId="LiveId" clId="{DE1B0843-8D34-4280-AE27-2AE6E5A71E9C}" dt="2020-09-23T13:44:59.322" v="683" actId="14100"/>
        <pc:sldMkLst>
          <pc:docMk/>
          <pc:sldMk cId="1846933195" sldId="273"/>
        </pc:sldMkLst>
        <pc:spChg chg="mod">
          <ac:chgData name="Lisa Hamilton" userId="0f9149b02290e874" providerId="LiveId" clId="{DE1B0843-8D34-4280-AE27-2AE6E5A71E9C}" dt="2020-09-23T13:44:01.398" v="659" actId="122"/>
          <ac:spMkLst>
            <pc:docMk/>
            <pc:sldMk cId="1846933195" sldId="273"/>
            <ac:spMk id="2" creationId="{31DA27FD-60BD-4A23-98FD-B154775858D5}"/>
          </ac:spMkLst>
        </pc:spChg>
        <pc:spChg chg="mod">
          <ac:chgData name="Lisa Hamilton" userId="0f9149b02290e874" providerId="LiveId" clId="{DE1B0843-8D34-4280-AE27-2AE6E5A71E9C}" dt="2020-09-23T13:44:59.322" v="683" actId="14100"/>
          <ac:spMkLst>
            <pc:docMk/>
            <pc:sldMk cId="1846933195" sldId="273"/>
            <ac:spMk id="3" creationId="{6063C6AA-E35B-4C4E-BC10-1DEB86B8F2BB}"/>
          </ac:spMkLst>
        </pc:spChg>
      </pc:sldChg>
      <pc:sldChg chg="addSp delSp modSp new mod">
        <pc:chgData name="Lisa Hamilton" userId="0f9149b02290e874" providerId="LiveId" clId="{DE1B0843-8D34-4280-AE27-2AE6E5A71E9C}" dt="2020-09-23T14:08:30.237" v="794" actId="1076"/>
        <pc:sldMkLst>
          <pc:docMk/>
          <pc:sldMk cId="3384618435" sldId="274"/>
        </pc:sldMkLst>
        <pc:spChg chg="mod">
          <ac:chgData name="Lisa Hamilton" userId="0f9149b02290e874" providerId="LiveId" clId="{DE1B0843-8D34-4280-AE27-2AE6E5A71E9C}" dt="2020-09-23T13:51:29.170" v="753" actId="122"/>
          <ac:spMkLst>
            <pc:docMk/>
            <pc:sldMk cId="3384618435" sldId="274"/>
            <ac:spMk id="2" creationId="{3216A397-3E16-4807-A1D9-0D15E0F2D4B2}"/>
          </ac:spMkLst>
        </pc:spChg>
        <pc:spChg chg="del mod">
          <ac:chgData name="Lisa Hamilton" userId="0f9149b02290e874" providerId="LiveId" clId="{DE1B0843-8D34-4280-AE27-2AE6E5A71E9C}" dt="2020-09-23T14:07:06.348" v="755"/>
          <ac:spMkLst>
            <pc:docMk/>
            <pc:sldMk cId="3384618435" sldId="274"/>
            <ac:spMk id="3" creationId="{1442343D-3B6A-4211-BAF3-AB2F18A0C123}"/>
          </ac:spMkLst>
        </pc:spChg>
        <pc:spChg chg="add mod">
          <ac:chgData name="Lisa Hamilton" userId="0f9149b02290e874" providerId="LiveId" clId="{DE1B0843-8D34-4280-AE27-2AE6E5A71E9C}" dt="2020-09-23T14:08:17.408" v="793" actId="122"/>
          <ac:spMkLst>
            <pc:docMk/>
            <pc:sldMk cId="3384618435" sldId="274"/>
            <ac:spMk id="4" creationId="{2B668A9A-EAB3-4718-84C0-F108E7E209B4}"/>
          </ac:spMkLst>
        </pc:spChg>
        <pc:picChg chg="add mod">
          <ac:chgData name="Lisa Hamilton" userId="0f9149b02290e874" providerId="LiveId" clId="{DE1B0843-8D34-4280-AE27-2AE6E5A71E9C}" dt="2020-09-23T14:08:30.237" v="794" actId="1076"/>
          <ac:picMkLst>
            <pc:docMk/>
            <pc:sldMk cId="3384618435" sldId="274"/>
            <ac:picMk id="1026" creationId="{AC75FFD8-F061-4F63-8425-5BBB1E406556}"/>
          </ac:picMkLst>
        </pc:pic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0FC4FFE-8987-4A26-B7F4-8A516F18ADAE}">
      <dgm:prSet/>
      <dgm:spPr/>
      <dgm:t>
        <a:bodyPr/>
        <a:lstStyle/>
        <a:p>
          <a:pPr>
            <a:lnSpc>
              <a:spcPct val="100000"/>
            </a:lnSpc>
            <a:defRPr cap="all"/>
          </a:pPr>
          <a:r>
            <a:rPr lang="en-US" dirty="0"/>
            <a:t>Report any spills over a gallon. Take photos before and after clean up. </a:t>
          </a:r>
        </a:p>
      </dgm:t>
    </dgm:pt>
    <dgm:pt modelId="{CAD7EF86-FB23-41F6-BF42-040B36DEFDB1}" type="parTrans" cxnId="{C7AD8469-3C68-4AF9-AB82-79B0043AA120}">
      <dgm:prSet/>
      <dgm:spPr/>
      <dgm:t>
        <a:bodyPr/>
        <a:lstStyle/>
        <a:p>
          <a:endParaRPr lang="en-US"/>
        </a:p>
      </dgm:t>
    </dgm:pt>
    <dgm:pt modelId="{5B62599A-5C9B-48E7-896E-EA782AC60C8B}" type="sibTrans" cxnId="{C7AD8469-3C68-4AF9-AB82-79B0043AA120}">
      <dgm:prSet/>
      <dgm:spPr/>
      <dgm:t>
        <a:bodyPr/>
        <a:lstStyle/>
        <a:p>
          <a:endParaRPr lang="en-US"/>
        </a:p>
      </dgm:t>
    </dgm:pt>
    <dgm:pt modelId="{49225C73-1633-42F1-AB3B-7CB183E5F8B8}">
      <dgm:prSet/>
      <dgm:spPr/>
      <dgm:t>
        <a:bodyPr/>
        <a:lstStyle/>
        <a:p>
          <a:pPr>
            <a:lnSpc>
              <a:spcPct val="100000"/>
            </a:lnSpc>
            <a:defRPr cap="all"/>
          </a:pPr>
          <a:r>
            <a:rPr lang="en-US" dirty="0"/>
            <a:t>THANK</a:t>
          </a:r>
          <a:r>
            <a:rPr lang="en-US" baseline="0" dirty="0"/>
            <a:t> YOU!!!</a:t>
          </a:r>
        </a:p>
        <a:p>
          <a:pPr>
            <a:lnSpc>
              <a:spcPct val="100000"/>
            </a:lnSpc>
            <a:defRPr cap="all"/>
          </a:pPr>
          <a:r>
            <a:rPr lang="en-US" baseline="0" dirty="0"/>
            <a:t>Fm 645, </a:t>
          </a:r>
          <a:r>
            <a:rPr lang="en-US" baseline="0" dirty="0" err="1"/>
            <a:t>fm</a:t>
          </a:r>
          <a:r>
            <a:rPr lang="en-US" baseline="0" dirty="0"/>
            <a:t> 787, &amp; </a:t>
          </a:r>
          <a:r>
            <a:rPr lang="en-US" baseline="0" dirty="0" err="1"/>
            <a:t>fm</a:t>
          </a:r>
          <a:r>
            <a:rPr lang="en-US" baseline="0" dirty="0"/>
            <a:t> 783</a:t>
          </a:r>
        </a:p>
        <a:p>
          <a:pPr>
            <a:lnSpc>
              <a:spcPct val="100000"/>
            </a:lnSpc>
            <a:defRPr cap="all"/>
          </a:pPr>
          <a:endParaRPr lang="en-US" dirty="0"/>
        </a:p>
      </dgm:t>
    </dgm:pt>
    <dgm:pt modelId="{1A0E2090-1D4F-438A-8766-B6030CE01ADD}" type="parTrans" cxnId="{A9154303-8225-4248-91DC-1B0156A35F07}">
      <dgm:prSet/>
      <dgm:spPr/>
      <dgm:t>
        <a:bodyPr/>
        <a:lstStyle/>
        <a:p>
          <a:endParaRPr lang="en-US"/>
        </a:p>
      </dgm:t>
    </dgm:pt>
    <dgm:pt modelId="{9646853A-8964-4519-A5B1-0B7D18B2983D}" type="sibTrans" cxnId="{A9154303-8225-4248-91DC-1B0156A35F07}">
      <dgm:prSet/>
      <dgm:spPr/>
      <dgm:t>
        <a:bodyPr/>
        <a:lstStyle/>
        <a:p>
          <a:endParaRPr lang="en-US"/>
        </a:p>
      </dgm:t>
    </dgm:pt>
    <dgm:pt modelId="{1C383F32-22E8-4F62-A3E0-BDC3D5F48992}">
      <dgm:prSet/>
      <dgm:spPr/>
      <dgm:t>
        <a:bodyPr/>
        <a:lstStyle/>
        <a:p>
          <a:pPr>
            <a:lnSpc>
              <a:spcPct val="100000"/>
            </a:lnSpc>
            <a:defRPr cap="all"/>
          </a:pPr>
          <a:r>
            <a:rPr lang="en-US" dirty="0"/>
            <a:t>New hire training.</a:t>
          </a:r>
        </a:p>
      </dgm:t>
    </dgm:pt>
    <dgm:pt modelId="{A7920A2F-3244-4159-AF04-6A1D38B7B317}" type="parTrans" cxnId="{C4CCE57E-E871-46D6-BAD5-880252C95D22}">
      <dgm:prSet/>
      <dgm:spPr/>
      <dgm:t>
        <a:bodyPr/>
        <a:lstStyle/>
        <a:p>
          <a:endParaRPr lang="en-US"/>
        </a:p>
      </dgm:t>
    </dgm:pt>
    <dgm:pt modelId="{8500F72A-2C6D-4FDF-9C1D-CA691380EB0B}" type="sibTrans" cxnId="{C4CCE57E-E871-46D6-BAD5-880252C95D22}">
      <dgm:prSet/>
      <dgm:spPr/>
      <dgm:t>
        <a:bodyPr/>
        <a:lstStyle/>
        <a:p>
          <a:endParaRPr lang="en-US"/>
        </a:p>
      </dgm:t>
    </dgm:pt>
    <dgm:pt modelId="{50B3CE7C-E10B-4E23-BD93-03664997C932}" type="pres">
      <dgm:prSet presAssocID="{01A66772-F185-4D58-B8BB-E9370D7A7A2B}" presName="root" presStyleCnt="0">
        <dgm:presLayoutVars>
          <dgm:dir/>
          <dgm:resizeHandles val="exact"/>
        </dgm:presLayoutVars>
      </dgm:prSet>
      <dgm:spPr/>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3"/>
      <dgm:spPr/>
    </dgm:pt>
    <dgm:pt modelId="{7C175B98-93F4-4D7C-BB95-1514AB879CD5}" type="pres">
      <dgm:prSet presAssocID="{40FC4FFE-8987-4A26-B7F4-8A516F18ADA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Bar graph with downward trend"/>
        </a:ext>
      </dgm:extLst>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3">
        <dgm:presLayoutVars>
          <dgm:chMax val="1"/>
          <dgm:chPref val="1"/>
        </dgm:presLayoutVars>
      </dgm:prSet>
      <dgm:spPr/>
    </dgm:pt>
    <dgm:pt modelId="{FD1EED9C-83D3-41AD-A09B-D3B36354168F}" type="pres">
      <dgm:prSet presAssocID="{5B62599A-5C9B-48E7-896E-EA782AC60C8B}" presName="sibTrans" presStyleCnt="0"/>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1" presStyleCnt="3"/>
      <dgm:spPr/>
    </dgm:pt>
    <dgm:pt modelId="{DB4CA7C4-FCA1-4127-B20A-2A5C031A3CF4}" type="pres">
      <dgm:prSet presAssocID="{49225C73-1633-42F1-AB3B-7CB183E5F8B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Presentation with bar chart"/>
        </a:ext>
      </dgm:extLst>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1" presStyleCnt="3">
        <dgm:presLayoutVars>
          <dgm:chMax val="1"/>
          <dgm:chPref val="1"/>
        </dgm:presLayoutVars>
      </dgm:prSet>
      <dgm:spPr/>
    </dgm:pt>
    <dgm:pt modelId="{5A266296-0042-402F-92EF-D59AB148E92E}" type="pres">
      <dgm:prSet presAssocID="{9646853A-8964-4519-A5B1-0B7D18B2983D}" presName="sibTrans" presStyleCnt="0"/>
      <dgm:spPr/>
    </dgm:pt>
    <dgm:pt modelId="{ECFA770B-DE2C-4683-A038-58D0FE44BC27}" type="pres">
      <dgm:prSet presAssocID="{1C383F32-22E8-4F62-A3E0-BDC3D5F48992}" presName="compNode" presStyleCnt="0"/>
      <dgm:spPr/>
    </dgm:pt>
    <dgm:pt modelId="{FF93E135-77D6-48A0-8871-9BC93D705D06}" type="pres">
      <dgm:prSet presAssocID="{1C383F32-22E8-4F62-A3E0-BDC3D5F48992}" presName="iconBgRect" presStyleLbl="bgShp" presStyleIdx="2" presStyleCnt="3"/>
      <dgm:spPr/>
    </dgm:pt>
    <dgm:pt modelId="{39509775-983E-4110-B989-EE2CD6514BE0}" type="pres">
      <dgm:prSet presAssocID="{1C383F32-22E8-4F62-A3E0-BDC3D5F4899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topwatch"/>
        </a:ext>
      </dgm:extLst>
    </dgm:pt>
    <dgm:pt modelId="{493B43B2-705C-4AE5-8A77-D8DEEDA1B5CF}" type="pres">
      <dgm:prSet presAssocID="{1C383F32-22E8-4F62-A3E0-BDC3D5F48992}" presName="spaceRect" presStyleCnt="0"/>
      <dgm:spPr/>
    </dgm:pt>
    <dgm:pt modelId="{1AEDC777-00B3-41D7-9AE1-23D741E941C3}" type="pres">
      <dgm:prSet presAssocID="{1C383F32-22E8-4F62-A3E0-BDC3D5F48992}" presName="textRect" presStyleLbl="revTx" presStyleIdx="2" presStyleCnt="3">
        <dgm:presLayoutVars>
          <dgm:chMax val="1"/>
          <dgm:chPref val="1"/>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7A710F69-5154-4855-ACF5-BC7C1BF85A80}" type="presOf" srcId="{49225C73-1633-42F1-AB3B-7CB183E5F8B8}" destId="{7E6FE37A-5DB0-4899-9FCB-0CE39BC185F8}" srcOrd="0" destOrd="0" presId="urn:microsoft.com/office/officeart/2018/5/layout/IconCircleLabelList"/>
    <dgm:cxn modelId="{C7AD8469-3C68-4AF9-AB82-79B0043AA120}" srcId="{01A66772-F185-4D58-B8BB-E9370D7A7A2B}" destId="{40FC4FFE-8987-4A26-B7F4-8A516F18ADAE}" srcOrd="0" destOrd="0" parTransId="{CAD7EF86-FB23-41F6-BF42-040B36DEFDB1}" sibTransId="{5B62599A-5C9B-48E7-896E-EA782AC60C8B}"/>
    <dgm:cxn modelId="{676D3A6A-6EA7-4483-BB12-0BD4A7D7AF9D}" type="presOf" srcId="{01A66772-F185-4D58-B8BB-E9370D7A7A2B}" destId="{50B3CE7C-E10B-4E23-BD93-03664997C932}" srcOrd="0" destOrd="0" presId="urn:microsoft.com/office/officeart/2018/5/layout/IconCircleLabelList"/>
    <dgm:cxn modelId="{1496FC70-DB8B-48D4-98DE-DD2856E389EE}" type="presOf" srcId="{1C383F32-22E8-4F62-A3E0-BDC3D5F48992}" destId="{1AEDC777-00B3-41D7-9AE1-23D741E941C3}" srcOrd="0" destOrd="0" presId="urn:microsoft.com/office/officeart/2018/5/layout/IconCircleLabelList"/>
    <dgm:cxn modelId="{C4CCE57E-E871-46D6-BAD5-880252C95D22}" srcId="{01A66772-F185-4D58-B8BB-E9370D7A7A2B}" destId="{1C383F32-22E8-4F62-A3E0-BDC3D5F48992}" srcOrd="2" destOrd="0" parTransId="{A7920A2F-3244-4159-AF04-6A1D38B7B317}" sibTransId="{8500F72A-2C6D-4FDF-9C1D-CA691380EB0B}"/>
    <dgm:cxn modelId="{355227E3-55E0-4343-BC8D-FC0EB1694F48}" type="presOf" srcId="{40FC4FFE-8987-4A26-B7F4-8A516F18ADAE}" destId="{127117FB-F8A7-4A20-A8A7-EC686DDC76D0}" srcOrd="0" destOrd="0" presId="urn:microsoft.com/office/officeart/2018/5/layout/IconCircleLabelList"/>
    <dgm:cxn modelId="{555498CB-3ED1-404E-A25F-EB243EFC5FB1}" type="presParOf" srcId="{50B3CE7C-E10B-4E23-BD93-03664997C932}" destId="{DE9CE479-E4AE-4283-AEF1-10C1535B4324}" srcOrd="0" destOrd="0" presId="urn:microsoft.com/office/officeart/2018/5/layout/IconCircleLabelList"/>
    <dgm:cxn modelId="{11F12D49-CD08-4D50-BD13-3ECBC3A476A4}" type="presParOf" srcId="{DE9CE479-E4AE-4283-AEF1-10C1535B4324}" destId="{B59FCF02-CAD2-4D6F-9542-AD86711168CA}" srcOrd="0" destOrd="0" presId="urn:microsoft.com/office/officeart/2018/5/layout/IconCircleLabelList"/>
    <dgm:cxn modelId="{F443A659-540B-487B-97F9-49219CF60D6B}" type="presParOf" srcId="{DE9CE479-E4AE-4283-AEF1-10C1535B4324}" destId="{7C175B98-93F4-4D7C-BB95-1514AB879CD5}" srcOrd="1" destOrd="0" presId="urn:microsoft.com/office/officeart/2018/5/layout/IconCircleLabelList"/>
    <dgm:cxn modelId="{A503D7AB-7D64-4163-93B5-1CEEDAE81823}" type="presParOf" srcId="{DE9CE479-E4AE-4283-AEF1-10C1535B4324}" destId="{677A3090-5F01-43FD-9FA6-C0420AD80FD6}" srcOrd="2" destOrd="0" presId="urn:microsoft.com/office/officeart/2018/5/layout/IconCircleLabelList"/>
    <dgm:cxn modelId="{780188ED-7DCE-45BB-B6AF-91BE48969612}" type="presParOf" srcId="{DE9CE479-E4AE-4283-AEF1-10C1535B4324}" destId="{127117FB-F8A7-4A20-A8A7-EC686DDC76D0}" srcOrd="3" destOrd="0" presId="urn:microsoft.com/office/officeart/2018/5/layout/IconCircleLabelList"/>
    <dgm:cxn modelId="{155719F8-A89B-4E96-BC49-C48BC717F480}" type="presParOf" srcId="{50B3CE7C-E10B-4E23-BD93-03664997C932}" destId="{FD1EED9C-83D3-41AD-A09B-D3B36354168F}" srcOrd="1" destOrd="0" presId="urn:microsoft.com/office/officeart/2018/5/layout/IconCircleLabelList"/>
    <dgm:cxn modelId="{2772E199-56B0-4310-A55E-67D00CA3E59E}" type="presParOf" srcId="{50B3CE7C-E10B-4E23-BD93-03664997C932}" destId="{C998AB0A-577D-44AA-A068-F634DDE7BD47}" srcOrd="2" destOrd="0" presId="urn:microsoft.com/office/officeart/2018/5/layout/IconCircleLabelList"/>
    <dgm:cxn modelId="{4E351D18-D97F-4B92-A608-2E9600B91C28}" type="presParOf" srcId="{C998AB0A-577D-44AA-A068-F634DDE7BD47}" destId="{BCD8CDD9-0C56-4401-ADB1-8B48DAB2C96F}" srcOrd="0" destOrd="0" presId="urn:microsoft.com/office/officeart/2018/5/layout/IconCircleLabelList"/>
    <dgm:cxn modelId="{B3DC724C-4569-4E9D-BD5A-49E4CD991FD0}" type="presParOf" srcId="{C998AB0A-577D-44AA-A068-F634DDE7BD47}" destId="{DB4CA7C4-FCA1-4127-B20A-2A5C031A3CF4}" srcOrd="1" destOrd="0" presId="urn:microsoft.com/office/officeart/2018/5/layout/IconCircleLabelList"/>
    <dgm:cxn modelId="{AD1AB552-CCE0-4911-BB9E-5D4A60B21F4F}" type="presParOf" srcId="{C998AB0A-577D-44AA-A068-F634DDE7BD47}" destId="{9B0C8FBF-0BDD-48A5-967E-F3FE71659F6A}" srcOrd="2" destOrd="0" presId="urn:microsoft.com/office/officeart/2018/5/layout/IconCircleLabelList"/>
    <dgm:cxn modelId="{8558F796-2D01-40FE-A21A-7530EEBC3BC3}" type="presParOf" srcId="{C998AB0A-577D-44AA-A068-F634DDE7BD47}" destId="{7E6FE37A-5DB0-4899-9FCB-0CE39BC185F8}" srcOrd="3" destOrd="0" presId="urn:microsoft.com/office/officeart/2018/5/layout/IconCircleLabelList"/>
    <dgm:cxn modelId="{1532E2BE-82E9-40A4-A6F7-40B60FC879AE}" type="presParOf" srcId="{50B3CE7C-E10B-4E23-BD93-03664997C932}" destId="{5A266296-0042-402F-92EF-D59AB148E92E}" srcOrd="3" destOrd="0" presId="urn:microsoft.com/office/officeart/2018/5/layout/IconCircleLabelList"/>
    <dgm:cxn modelId="{3A7F4DB9-1469-4F58-B633-24B7EEE084D1}" type="presParOf" srcId="{50B3CE7C-E10B-4E23-BD93-03664997C932}" destId="{ECFA770B-DE2C-4683-A038-58D0FE44BC27}" srcOrd="4" destOrd="0" presId="urn:microsoft.com/office/officeart/2018/5/layout/IconCircleLabelList"/>
    <dgm:cxn modelId="{91311827-CDAC-4BA8-B4A3-117AFD1CEE2D}" type="presParOf" srcId="{ECFA770B-DE2C-4683-A038-58D0FE44BC27}" destId="{FF93E135-77D6-48A0-8871-9BC93D705D06}" srcOrd="0" destOrd="0" presId="urn:microsoft.com/office/officeart/2018/5/layout/IconCircleLabelList"/>
    <dgm:cxn modelId="{83B7CA40-11B7-4507-8422-A40F02D469B2}" type="presParOf" srcId="{ECFA770B-DE2C-4683-A038-58D0FE44BC27}" destId="{39509775-983E-4110-B989-EE2CD6514BE0}" srcOrd="1" destOrd="0" presId="urn:microsoft.com/office/officeart/2018/5/layout/IconCircleLabelList"/>
    <dgm:cxn modelId="{A44BB251-01EB-4DEF-A28C-6D495183E4DC}" type="presParOf" srcId="{ECFA770B-DE2C-4683-A038-58D0FE44BC27}" destId="{493B43B2-705C-4AE5-8A77-D8DEEDA1B5CF}" srcOrd="2" destOrd="0" presId="urn:microsoft.com/office/officeart/2018/5/layout/IconCircleLabelList"/>
    <dgm:cxn modelId="{1EFA52DF-3C80-4DAA-BED6-AFE2F81796B2}" type="presParOf" srcId="{ECFA770B-DE2C-4683-A038-58D0FE44BC27}" destId="{1AEDC777-00B3-41D7-9AE1-23D741E941C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616949" y="310305"/>
          <a:ext cx="1818562" cy="18185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1004512" y="697868"/>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35606"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US" sz="1200" kern="1200" dirty="0"/>
            <a:t>Report any spills over a gallon. Take photos before and after clean up. </a:t>
          </a:r>
        </a:p>
      </dsp:txBody>
      <dsp:txXfrm>
        <a:off x="35606" y="2695306"/>
        <a:ext cx="2981250" cy="720000"/>
      </dsp:txXfrm>
    </dsp:sp>
    <dsp:sp modelId="{BCD8CDD9-0C56-4401-ADB1-8B48DAB2C96F}">
      <dsp:nvSpPr>
        <dsp:cNvPr id="0" name=""/>
        <dsp:cNvSpPr/>
      </dsp:nvSpPr>
      <dsp:spPr>
        <a:xfrm>
          <a:off x="4119918" y="310305"/>
          <a:ext cx="1818562" cy="18185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4507481" y="697868"/>
          <a:ext cx="1043437" cy="10434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3538574"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US" sz="1200" kern="1200" dirty="0"/>
            <a:t>THANK</a:t>
          </a:r>
          <a:r>
            <a:rPr lang="en-US" sz="1200" kern="1200" baseline="0" dirty="0"/>
            <a:t> YOU!!!</a:t>
          </a:r>
        </a:p>
        <a:p>
          <a:pPr marL="0" lvl="0" indent="0" algn="ctr" defTabSz="533400">
            <a:lnSpc>
              <a:spcPct val="100000"/>
            </a:lnSpc>
            <a:spcBef>
              <a:spcPct val="0"/>
            </a:spcBef>
            <a:spcAft>
              <a:spcPct val="35000"/>
            </a:spcAft>
            <a:buNone/>
            <a:defRPr cap="all"/>
          </a:pPr>
          <a:r>
            <a:rPr lang="en-US" sz="1200" kern="1200" baseline="0" dirty="0"/>
            <a:t>Fm 645, </a:t>
          </a:r>
          <a:r>
            <a:rPr lang="en-US" sz="1200" kern="1200" baseline="0" dirty="0" err="1"/>
            <a:t>fm</a:t>
          </a:r>
          <a:r>
            <a:rPr lang="en-US" sz="1200" kern="1200" baseline="0" dirty="0"/>
            <a:t> 787, &amp; </a:t>
          </a:r>
          <a:r>
            <a:rPr lang="en-US" sz="1200" kern="1200" baseline="0" dirty="0" err="1"/>
            <a:t>fm</a:t>
          </a:r>
          <a:r>
            <a:rPr lang="en-US" sz="1200" kern="1200" baseline="0" dirty="0"/>
            <a:t> 783</a:t>
          </a:r>
        </a:p>
        <a:p>
          <a:pPr marL="0" lvl="0" indent="0" algn="ctr" defTabSz="533400">
            <a:lnSpc>
              <a:spcPct val="100000"/>
            </a:lnSpc>
            <a:spcBef>
              <a:spcPct val="0"/>
            </a:spcBef>
            <a:spcAft>
              <a:spcPct val="35000"/>
            </a:spcAft>
            <a:buNone/>
            <a:defRPr cap="all"/>
          </a:pPr>
          <a:endParaRPr lang="en-US" sz="1200" kern="1200" dirty="0"/>
        </a:p>
      </dsp:txBody>
      <dsp:txXfrm>
        <a:off x="3538574" y="2695306"/>
        <a:ext cx="2981250" cy="720000"/>
      </dsp:txXfrm>
    </dsp:sp>
    <dsp:sp modelId="{FF93E135-77D6-48A0-8871-9BC93D705D06}">
      <dsp:nvSpPr>
        <dsp:cNvPr id="0" name=""/>
        <dsp:cNvSpPr/>
      </dsp:nvSpPr>
      <dsp:spPr>
        <a:xfrm>
          <a:off x="7622887" y="310305"/>
          <a:ext cx="1818562" cy="181856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509775-983E-4110-B989-EE2CD6514BE0}">
      <dsp:nvSpPr>
        <dsp:cNvPr id="0" name=""/>
        <dsp:cNvSpPr/>
      </dsp:nvSpPr>
      <dsp:spPr>
        <a:xfrm>
          <a:off x="8010450" y="697868"/>
          <a:ext cx="1043437" cy="10434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EDC777-00B3-41D7-9AE1-23D741E941C3}">
      <dsp:nvSpPr>
        <dsp:cNvPr id="0" name=""/>
        <dsp:cNvSpPr/>
      </dsp:nvSpPr>
      <dsp:spPr>
        <a:xfrm>
          <a:off x="7041543"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defRPr cap="all"/>
          </a:pPr>
          <a:r>
            <a:rPr lang="en-US" sz="1200" kern="1200" dirty="0"/>
            <a:t>New hire training.</a:t>
          </a:r>
        </a:p>
      </dsp:txBody>
      <dsp:txXfrm>
        <a:off x="7041543" y="2695306"/>
        <a:ext cx="29812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9/23/2020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9/23/2020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9/23/2020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9/23/2020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9/23/2020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9/23/2020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9/23/2020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9/23/2020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9/23/2020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a:normAutofit/>
          </a:bodyPr>
          <a:lstStyle/>
          <a:p>
            <a:r>
              <a:rPr lang="en-US" sz="4400" dirty="0">
                <a:solidFill>
                  <a:schemeClr val="tx1"/>
                </a:solidFill>
              </a:rPr>
              <a:t>Fuelmart &amp; subway </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a:normAutofit fontScale="77500" lnSpcReduction="20000"/>
          </a:bodyPr>
          <a:lstStyle/>
          <a:p>
            <a:pPr>
              <a:spcAft>
                <a:spcPts val="600"/>
              </a:spcAft>
            </a:pPr>
            <a:r>
              <a:rPr lang="en-US" dirty="0">
                <a:solidFill>
                  <a:schemeClr val="tx1"/>
                </a:solidFill>
              </a:rPr>
              <a:t>Safety Committee Meeting</a:t>
            </a:r>
          </a:p>
          <a:p>
            <a:pPr>
              <a:spcAft>
                <a:spcPts val="600"/>
              </a:spcAft>
            </a:pPr>
            <a:r>
              <a:rPr lang="en-US" dirty="0">
                <a:solidFill>
                  <a:schemeClr val="tx1"/>
                </a:solidFill>
              </a:rPr>
              <a:t>9.23.20</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A27FD-60BD-4A23-98FD-B154775858D5}"/>
              </a:ext>
            </a:extLst>
          </p:cNvPr>
          <p:cNvSpPr>
            <a:spLocks noGrp="1"/>
          </p:cNvSpPr>
          <p:nvPr>
            <p:ph type="title"/>
          </p:nvPr>
        </p:nvSpPr>
        <p:spPr/>
        <p:txBody>
          <a:bodyPr/>
          <a:lstStyle/>
          <a:p>
            <a:pPr algn="ctr"/>
            <a:r>
              <a:rPr lang="en-US" dirty="0"/>
              <a:t>In the case of a tornado where you may have to seek inside shelter:</a:t>
            </a:r>
          </a:p>
        </p:txBody>
      </p:sp>
      <p:sp>
        <p:nvSpPr>
          <p:cNvPr id="3" name="Content Placeholder 2">
            <a:extLst>
              <a:ext uri="{FF2B5EF4-FFF2-40B4-BE49-F238E27FC236}">
                <a16:creationId xmlns:a16="http://schemas.microsoft.com/office/drawing/2014/main" id="{6063C6AA-E35B-4C4E-BC10-1DEB86B8F2BB}"/>
              </a:ext>
            </a:extLst>
          </p:cNvPr>
          <p:cNvSpPr>
            <a:spLocks noGrp="1"/>
          </p:cNvSpPr>
          <p:nvPr>
            <p:ph idx="1"/>
          </p:nvPr>
        </p:nvSpPr>
        <p:spPr>
          <a:xfrm>
            <a:off x="1066800" y="3039290"/>
            <a:ext cx="10058400" cy="2913453"/>
          </a:xfrm>
        </p:spPr>
        <p:txBody>
          <a:bodyPr/>
          <a:lstStyle/>
          <a:p>
            <a:pPr marL="342900" indent="-342900">
              <a:buAutoNum type="arabicPeriod"/>
            </a:pPr>
            <a:r>
              <a:rPr lang="en-US" dirty="0"/>
              <a:t>Notify all individuals that a tornado is in the area and you will need to seek shelter in your facility’s designated location.</a:t>
            </a:r>
          </a:p>
          <a:p>
            <a:pPr marL="342900" indent="-342900">
              <a:buAutoNum type="arabicPeriod"/>
            </a:pPr>
            <a:r>
              <a:rPr lang="en-US" dirty="0"/>
              <a:t>Stay away from outside walls and windows.</a:t>
            </a:r>
          </a:p>
          <a:p>
            <a:pPr marL="342900" indent="-342900">
              <a:buAutoNum type="arabicPeriod"/>
            </a:pPr>
            <a:r>
              <a:rPr lang="en-US" dirty="0"/>
              <a:t>Use your arms to protect your head and neck. </a:t>
            </a:r>
          </a:p>
          <a:p>
            <a:pPr marL="342900" indent="-342900">
              <a:buAutoNum type="arabicPeriod"/>
            </a:pPr>
            <a:r>
              <a:rPr lang="en-US" dirty="0"/>
              <a:t>Remain sheltered until the tornado threat is announced to be over.</a:t>
            </a:r>
          </a:p>
          <a:p>
            <a:pPr marL="342900" indent="-342900">
              <a:buAutoNum type="arabicPeriod"/>
            </a:pPr>
            <a:r>
              <a:rPr lang="en-US" dirty="0"/>
              <a:t>Notify Joel Teague via cell phone call.</a:t>
            </a:r>
          </a:p>
        </p:txBody>
      </p:sp>
    </p:spTree>
    <p:extLst>
      <p:ext uri="{BB962C8B-B14F-4D97-AF65-F5344CB8AC3E}">
        <p14:creationId xmlns:p14="http://schemas.microsoft.com/office/powerpoint/2010/main" val="1846933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031AE-07F0-4FB3-A4E1-95A534FBEAC0}"/>
              </a:ext>
            </a:extLst>
          </p:cNvPr>
          <p:cNvSpPr>
            <a:spLocks noGrp="1"/>
          </p:cNvSpPr>
          <p:nvPr>
            <p:ph type="title"/>
          </p:nvPr>
        </p:nvSpPr>
        <p:spPr/>
        <p:txBody>
          <a:bodyPr>
            <a:normAutofit/>
          </a:bodyPr>
          <a:lstStyle/>
          <a:p>
            <a:pPr algn="ctr"/>
            <a:r>
              <a:rPr lang="en-US" sz="3200" dirty="0"/>
              <a:t>Conducting and Documenting Evacuation Drills</a:t>
            </a:r>
          </a:p>
        </p:txBody>
      </p:sp>
      <p:sp>
        <p:nvSpPr>
          <p:cNvPr id="3" name="Content Placeholder 2">
            <a:extLst>
              <a:ext uri="{FF2B5EF4-FFF2-40B4-BE49-F238E27FC236}">
                <a16:creationId xmlns:a16="http://schemas.microsoft.com/office/drawing/2014/main" id="{1D2FA96F-869B-4206-A5B0-A838A3D7B2E8}"/>
              </a:ext>
            </a:extLst>
          </p:cNvPr>
          <p:cNvSpPr>
            <a:spLocks noGrp="1"/>
          </p:cNvSpPr>
          <p:nvPr>
            <p:ph idx="1"/>
          </p:nvPr>
        </p:nvSpPr>
        <p:spPr/>
        <p:txBody>
          <a:bodyPr/>
          <a:lstStyle/>
          <a:p>
            <a:pPr marL="0" indent="0">
              <a:buNone/>
            </a:pPr>
            <a:r>
              <a:rPr lang="en-US" dirty="0"/>
              <a:t>In this evacuation drill, employees will “walk and talk through” the actions needed to safely evacuate.</a:t>
            </a:r>
          </a:p>
          <a:p>
            <a:pPr marL="0" indent="0">
              <a:buNone/>
            </a:pPr>
            <a:endParaRPr lang="en-US" dirty="0"/>
          </a:p>
          <a:p>
            <a:pPr marL="0" indent="0">
              <a:buNone/>
            </a:pPr>
            <a:r>
              <a:rPr lang="en-US" dirty="0"/>
              <a:t> Evaluator Pre-Planning Procedures: </a:t>
            </a:r>
          </a:p>
          <a:p>
            <a:r>
              <a:rPr lang="en-US" dirty="0"/>
              <a:t>Ensure you are comfortable and knowledgeable of the steps that each individual employee needs to perform.</a:t>
            </a:r>
          </a:p>
          <a:p>
            <a:r>
              <a:rPr lang="en-US" dirty="0"/>
              <a:t> Be able to introduce the drill and explain what the employees can expect and what is expected of them. The goal of the drill is to prepare for an evacuation of the facility, and in the process, review and improve our evacuation processes.</a:t>
            </a:r>
          </a:p>
          <a:p>
            <a:r>
              <a:rPr lang="en-US" dirty="0"/>
              <a:t> Explain how the drill will work and provide the scenario (fire, gas leak, tornado, etc.). Be detailed and give the employees the location and a description of what happened. For example, an electrical outlet has caught fire in the hallway near the Men’s Restroom. </a:t>
            </a:r>
          </a:p>
          <a:p>
            <a:pPr marL="0" indent="0">
              <a:buNone/>
            </a:pPr>
            <a:endParaRPr lang="en-US" dirty="0"/>
          </a:p>
        </p:txBody>
      </p:sp>
    </p:spTree>
    <p:extLst>
      <p:ext uri="{BB962C8B-B14F-4D97-AF65-F5344CB8AC3E}">
        <p14:creationId xmlns:p14="http://schemas.microsoft.com/office/powerpoint/2010/main" val="325988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906F7-D719-4634-88D6-66250E3C95A8}"/>
              </a:ext>
            </a:extLst>
          </p:cNvPr>
          <p:cNvSpPr>
            <a:spLocks noGrp="1"/>
          </p:cNvSpPr>
          <p:nvPr>
            <p:ph type="title"/>
          </p:nvPr>
        </p:nvSpPr>
        <p:spPr/>
        <p:txBody>
          <a:bodyPr/>
          <a:lstStyle/>
          <a:p>
            <a:pPr algn="ctr"/>
            <a:r>
              <a:rPr lang="en-US" dirty="0"/>
              <a:t>Conducting the Drill:</a:t>
            </a:r>
          </a:p>
        </p:txBody>
      </p:sp>
      <p:sp>
        <p:nvSpPr>
          <p:cNvPr id="3" name="Content Placeholder 2">
            <a:extLst>
              <a:ext uri="{FF2B5EF4-FFF2-40B4-BE49-F238E27FC236}">
                <a16:creationId xmlns:a16="http://schemas.microsoft.com/office/drawing/2014/main" id="{8C95EF20-3FAA-45B1-8D99-C5C30614186F}"/>
              </a:ext>
            </a:extLst>
          </p:cNvPr>
          <p:cNvSpPr>
            <a:spLocks noGrp="1"/>
          </p:cNvSpPr>
          <p:nvPr>
            <p:ph idx="1"/>
          </p:nvPr>
        </p:nvSpPr>
        <p:spPr/>
        <p:txBody>
          <a:bodyPr>
            <a:normAutofit/>
          </a:bodyPr>
          <a:lstStyle/>
          <a:p>
            <a:pPr marL="342900" indent="-342900">
              <a:buAutoNum type="arabicPeriod"/>
            </a:pPr>
            <a:r>
              <a:rPr lang="en-US" dirty="0"/>
              <a:t>Notify employee(s) that at some point during their shift, they will be asked to perform an evacuation drill and explain the procedures above.</a:t>
            </a:r>
          </a:p>
          <a:p>
            <a:pPr marL="342900" indent="-342900">
              <a:buAutoNum type="arabicPeriod"/>
            </a:pPr>
            <a:r>
              <a:rPr lang="en-US" dirty="0"/>
              <a:t>Note the time of the drill on the form and tell the employee(s) to evacuate. </a:t>
            </a:r>
          </a:p>
          <a:p>
            <a:pPr marL="342900" indent="-342900">
              <a:buAutoNum type="arabicPeriod"/>
            </a:pPr>
            <a:r>
              <a:rPr lang="en-US" dirty="0"/>
              <a:t>Observe the employee(s) response</a:t>
            </a:r>
          </a:p>
        </p:txBody>
      </p:sp>
    </p:spTree>
    <p:extLst>
      <p:ext uri="{BB962C8B-B14F-4D97-AF65-F5344CB8AC3E}">
        <p14:creationId xmlns:p14="http://schemas.microsoft.com/office/powerpoint/2010/main" val="9954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9C9B8-8C42-4256-857A-5DE31EC212F2}"/>
              </a:ext>
            </a:extLst>
          </p:cNvPr>
          <p:cNvSpPr>
            <a:spLocks noGrp="1"/>
          </p:cNvSpPr>
          <p:nvPr>
            <p:ph type="title"/>
          </p:nvPr>
        </p:nvSpPr>
        <p:spPr/>
        <p:txBody>
          <a:bodyPr/>
          <a:lstStyle/>
          <a:p>
            <a:pPr algn="ctr"/>
            <a:r>
              <a:rPr lang="en-US" dirty="0"/>
              <a:t>Observation may include:</a:t>
            </a:r>
          </a:p>
        </p:txBody>
      </p:sp>
      <p:sp>
        <p:nvSpPr>
          <p:cNvPr id="3" name="Content Placeholder 2">
            <a:extLst>
              <a:ext uri="{FF2B5EF4-FFF2-40B4-BE49-F238E27FC236}">
                <a16:creationId xmlns:a16="http://schemas.microsoft.com/office/drawing/2014/main" id="{62B4B6F3-DC60-4C61-8AF4-3F9040C0520C}"/>
              </a:ext>
            </a:extLst>
          </p:cNvPr>
          <p:cNvSpPr>
            <a:spLocks noGrp="1"/>
          </p:cNvSpPr>
          <p:nvPr>
            <p:ph idx="1"/>
          </p:nvPr>
        </p:nvSpPr>
        <p:spPr>
          <a:xfrm>
            <a:off x="1066800" y="2014194"/>
            <a:ext cx="10058400" cy="4372092"/>
          </a:xfrm>
        </p:spPr>
        <p:txBody>
          <a:bodyPr>
            <a:normAutofit/>
          </a:bodyPr>
          <a:lstStyle/>
          <a:p>
            <a:r>
              <a:rPr lang="en-US" dirty="0"/>
              <a:t>Did the employee call 911?</a:t>
            </a:r>
          </a:p>
          <a:p>
            <a:r>
              <a:rPr lang="en-US" dirty="0"/>
              <a:t>Does the employee know to shut down pumps?</a:t>
            </a:r>
          </a:p>
          <a:p>
            <a:r>
              <a:rPr lang="en-US" dirty="0"/>
              <a:t>Did the employee complete a quick walk around (i.e. bathrooms), inform customers to evacuate, activate the fire alarm if present (Note: do not actually activate), and assist any physically challenged individuals?</a:t>
            </a:r>
          </a:p>
          <a:p>
            <a:r>
              <a:rPr lang="en-US" dirty="0"/>
              <a:t>Did the employee use the safest exit route based on where the fire or gas leak is located?</a:t>
            </a:r>
          </a:p>
          <a:p>
            <a:r>
              <a:rPr lang="en-US" dirty="0"/>
              <a:t>Did the employee close the door behind him/her?</a:t>
            </a:r>
          </a:p>
          <a:p>
            <a:r>
              <a:rPr lang="en-US" dirty="0"/>
              <a:t>Did the employee go to the meeting location? Does the employee know both meeting locations?</a:t>
            </a:r>
          </a:p>
          <a:p>
            <a:r>
              <a:rPr lang="en-US" dirty="0"/>
              <a:t>Does the employee know to do a headcount?</a:t>
            </a:r>
          </a:p>
          <a:p>
            <a:r>
              <a:rPr lang="en-US" dirty="0"/>
              <a:t>Does the employee know to call manager, Joel, Haley, etc. after getting outside?</a:t>
            </a:r>
          </a:p>
          <a:p>
            <a:r>
              <a:rPr lang="en-US" dirty="0"/>
              <a:t>Does the employee know not to re-enter the building under any circumstances?</a:t>
            </a:r>
          </a:p>
          <a:p>
            <a:r>
              <a:rPr lang="en-US" dirty="0"/>
              <a:t>Does the employee know to evacuate further if necessary? </a:t>
            </a:r>
          </a:p>
          <a:p>
            <a:pPr marL="0" indent="0">
              <a:buNone/>
            </a:pPr>
            <a:endParaRPr lang="en-US" dirty="0"/>
          </a:p>
        </p:txBody>
      </p:sp>
    </p:spTree>
    <p:extLst>
      <p:ext uri="{BB962C8B-B14F-4D97-AF65-F5344CB8AC3E}">
        <p14:creationId xmlns:p14="http://schemas.microsoft.com/office/powerpoint/2010/main" val="2293558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82CBB-567F-46CD-80D2-E1059FCBCEE0}"/>
              </a:ext>
            </a:extLst>
          </p:cNvPr>
          <p:cNvSpPr>
            <a:spLocks noGrp="1"/>
          </p:cNvSpPr>
          <p:nvPr>
            <p:ph type="title"/>
          </p:nvPr>
        </p:nvSpPr>
        <p:spPr/>
        <p:txBody>
          <a:bodyPr/>
          <a:lstStyle/>
          <a:p>
            <a:pPr algn="ctr"/>
            <a:r>
              <a:rPr lang="en-US" dirty="0"/>
              <a:t>Complete the Fire Evacuation Practice Record.</a:t>
            </a:r>
          </a:p>
        </p:txBody>
      </p:sp>
      <p:pic>
        <p:nvPicPr>
          <p:cNvPr id="7" name="Content Placeholder 6">
            <a:extLst>
              <a:ext uri="{FF2B5EF4-FFF2-40B4-BE49-F238E27FC236}">
                <a16:creationId xmlns:a16="http://schemas.microsoft.com/office/drawing/2014/main" id="{AB08606C-171C-41BD-82A1-BCBD66BE0F94}"/>
              </a:ext>
            </a:extLst>
          </p:cNvPr>
          <p:cNvPicPr>
            <a:picLocks noGrp="1" noChangeAspect="1"/>
          </p:cNvPicPr>
          <p:nvPr>
            <p:ph idx="1"/>
          </p:nvPr>
        </p:nvPicPr>
        <p:blipFill>
          <a:blip r:embed="rId2"/>
          <a:stretch>
            <a:fillRect/>
          </a:stretch>
        </p:blipFill>
        <p:spPr>
          <a:xfrm>
            <a:off x="4319221" y="2103438"/>
            <a:ext cx="3553557" cy="3849687"/>
          </a:xfrm>
        </p:spPr>
      </p:pic>
    </p:spTree>
    <p:extLst>
      <p:ext uri="{BB962C8B-B14F-4D97-AF65-F5344CB8AC3E}">
        <p14:creationId xmlns:p14="http://schemas.microsoft.com/office/powerpoint/2010/main" val="144704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6A397-3E16-4807-A1D9-0D15E0F2D4B2}"/>
              </a:ext>
            </a:extLst>
          </p:cNvPr>
          <p:cNvSpPr>
            <a:spLocks noGrp="1"/>
          </p:cNvSpPr>
          <p:nvPr>
            <p:ph type="title"/>
          </p:nvPr>
        </p:nvSpPr>
        <p:spPr/>
        <p:txBody>
          <a:bodyPr/>
          <a:lstStyle/>
          <a:p>
            <a:pPr algn="ctr"/>
            <a:r>
              <a:rPr lang="en-US" dirty="0"/>
              <a:t>Comments? Questions? Suggestions? </a:t>
            </a:r>
            <a:br>
              <a:rPr lang="en-US" dirty="0"/>
            </a:br>
            <a:r>
              <a:rPr lang="en-US" dirty="0"/>
              <a:t>Call me! I love hearing from you!</a:t>
            </a:r>
          </a:p>
        </p:txBody>
      </p:sp>
      <p:pic>
        <p:nvPicPr>
          <p:cNvPr id="1026" name="Picture 2" descr="Contact — Draft &amp; Ink">
            <a:extLst>
              <a:ext uri="{FF2B5EF4-FFF2-40B4-BE49-F238E27FC236}">
                <a16:creationId xmlns:a16="http://schemas.microsoft.com/office/drawing/2014/main" id="{AC75FFD8-F061-4F63-8425-5BBB1E40655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3135" y="2142789"/>
            <a:ext cx="9525000" cy="29622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B668A9A-EAB3-4718-84C0-F108E7E209B4}"/>
              </a:ext>
            </a:extLst>
          </p:cNvPr>
          <p:cNvSpPr txBox="1"/>
          <p:nvPr/>
        </p:nvSpPr>
        <p:spPr>
          <a:xfrm>
            <a:off x="2590800" y="5381625"/>
            <a:ext cx="6429375" cy="369332"/>
          </a:xfrm>
          <a:prstGeom prst="rect">
            <a:avLst/>
          </a:prstGeom>
          <a:noFill/>
        </p:spPr>
        <p:txBody>
          <a:bodyPr wrap="square" rtlCol="0">
            <a:spAutoFit/>
          </a:bodyPr>
          <a:lstStyle/>
          <a:p>
            <a:pPr algn="ctr"/>
            <a:r>
              <a:rPr lang="en-US" dirty="0"/>
              <a:t>Next Meeting: October 21,2020</a:t>
            </a:r>
          </a:p>
        </p:txBody>
      </p:sp>
    </p:spTree>
    <p:extLst>
      <p:ext uri="{BB962C8B-B14F-4D97-AF65-F5344CB8AC3E}">
        <p14:creationId xmlns:p14="http://schemas.microsoft.com/office/powerpoint/2010/main" val="3384618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1371600"/>
          </a:xfrm>
        </p:spPr>
        <p:txBody>
          <a:bodyPr>
            <a:normAutofit/>
          </a:bodyPr>
          <a:lstStyle/>
          <a:p>
            <a:pPr algn="ctr"/>
            <a:r>
              <a:rPr lang="en-US" dirty="0"/>
              <a:t>August Review </a:t>
            </a:r>
          </a:p>
        </p:txBody>
      </p:sp>
      <p:graphicFrame>
        <p:nvGraphicFramePr>
          <p:cNvPr id="5" name="Content Placeholder 2" descr="SmartArt graphic">
            <a:extLst>
              <a:ext uri="{FF2B5EF4-FFF2-40B4-BE49-F238E27FC236}">
                <a16:creationId xmlns:a16="http://schemas.microsoft.com/office/drawing/2014/main" id="{91DB1382-7276-49FA-9632-38D558F457E3}"/>
              </a:ext>
            </a:extLst>
          </p:cNvPr>
          <p:cNvGraphicFramePr>
            <a:graphicFrameLocks noGrp="1"/>
          </p:cNvGraphicFramePr>
          <p:nvPr>
            <p:ph idx="1"/>
            <p:extLst>
              <p:ext uri="{D42A27DB-BD31-4B8C-83A1-F6EECF244321}">
                <p14:modId xmlns:p14="http://schemas.microsoft.com/office/powerpoint/2010/main" val="636382300"/>
              </p:ext>
            </p:extLst>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243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02119-06D7-479B-A841-D3EEDD91183B}"/>
              </a:ext>
            </a:extLst>
          </p:cNvPr>
          <p:cNvSpPr>
            <a:spLocks noGrp="1"/>
          </p:cNvSpPr>
          <p:nvPr>
            <p:ph type="title"/>
          </p:nvPr>
        </p:nvSpPr>
        <p:spPr/>
        <p:txBody>
          <a:bodyPr/>
          <a:lstStyle/>
          <a:p>
            <a:pPr algn="ctr"/>
            <a:r>
              <a:rPr lang="en-US"/>
              <a:t>2020 Incident Totals: </a:t>
            </a:r>
            <a:endParaRPr lang="en-US" dirty="0"/>
          </a:p>
        </p:txBody>
      </p:sp>
      <p:sp>
        <p:nvSpPr>
          <p:cNvPr id="3" name="Content Placeholder 2">
            <a:extLst>
              <a:ext uri="{FF2B5EF4-FFF2-40B4-BE49-F238E27FC236}">
                <a16:creationId xmlns:a16="http://schemas.microsoft.com/office/drawing/2014/main" id="{DBA65C00-9E51-4589-87C8-981E0F10754A}"/>
              </a:ext>
            </a:extLst>
          </p:cNvPr>
          <p:cNvSpPr>
            <a:spLocks noGrp="1"/>
          </p:cNvSpPr>
          <p:nvPr>
            <p:ph idx="1"/>
          </p:nvPr>
        </p:nvSpPr>
        <p:spPr/>
        <p:txBody>
          <a:bodyPr>
            <a:normAutofit/>
          </a:bodyPr>
          <a:lstStyle/>
          <a:p>
            <a:r>
              <a:rPr lang="en-US" sz="2400" dirty="0">
                <a:solidFill>
                  <a:srgbClr val="FF0000"/>
                </a:solidFill>
              </a:rPr>
              <a:t>Company Total: 149</a:t>
            </a:r>
          </a:p>
          <a:p>
            <a:r>
              <a:rPr lang="en-US" sz="2400" dirty="0" err="1">
                <a:solidFill>
                  <a:srgbClr val="FFC000"/>
                </a:solidFill>
              </a:rPr>
              <a:t>FuelMart</a:t>
            </a:r>
            <a:r>
              <a:rPr lang="en-US" sz="2400" dirty="0">
                <a:solidFill>
                  <a:srgbClr val="FFC000"/>
                </a:solidFill>
              </a:rPr>
              <a:t> &amp; Subway Total: 99</a:t>
            </a:r>
          </a:p>
          <a:p>
            <a:r>
              <a:rPr lang="en-US" sz="2400" dirty="0">
                <a:solidFill>
                  <a:srgbClr val="FFFF00"/>
                </a:solidFill>
              </a:rPr>
              <a:t>Employee Injuries</a:t>
            </a:r>
            <a:r>
              <a:rPr lang="en-US" sz="2400">
                <a:solidFill>
                  <a:srgbClr val="FFFF00"/>
                </a:solidFill>
              </a:rPr>
              <a:t>: 17</a:t>
            </a:r>
            <a:endParaRPr lang="en-US" sz="2400" dirty="0">
              <a:solidFill>
                <a:srgbClr val="FFFF00"/>
              </a:solidFill>
            </a:endParaRPr>
          </a:p>
          <a:p>
            <a:r>
              <a:rPr lang="en-US" sz="2400" dirty="0">
                <a:solidFill>
                  <a:srgbClr val="00B050"/>
                </a:solidFill>
              </a:rPr>
              <a:t>Property Damage and/or  vehicle incidents: 28</a:t>
            </a:r>
          </a:p>
          <a:p>
            <a:r>
              <a:rPr lang="en-US" sz="2400" dirty="0">
                <a:solidFill>
                  <a:srgbClr val="0070C0"/>
                </a:solidFill>
              </a:rPr>
              <a:t>Customer Spills: 35 (24 at fuel pumps)</a:t>
            </a:r>
          </a:p>
          <a:p>
            <a:r>
              <a:rPr lang="en-US" sz="2400" dirty="0">
                <a:solidFill>
                  <a:srgbClr val="7030A0"/>
                </a:solidFill>
              </a:rPr>
              <a:t>Customer Injuries: 17 </a:t>
            </a:r>
          </a:p>
          <a:p>
            <a:r>
              <a:rPr lang="en-US" sz="2400" dirty="0">
                <a:solidFill>
                  <a:srgbClr val="002060"/>
                </a:solidFill>
              </a:rPr>
              <a:t>“Other” Incidents: 2</a:t>
            </a:r>
          </a:p>
        </p:txBody>
      </p:sp>
    </p:spTree>
    <p:extLst>
      <p:ext uri="{BB962C8B-B14F-4D97-AF65-F5344CB8AC3E}">
        <p14:creationId xmlns:p14="http://schemas.microsoft.com/office/powerpoint/2010/main" val="3375325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208DD-B001-4FBE-83F4-FD9FEEAB66DE}"/>
              </a:ext>
            </a:extLst>
          </p:cNvPr>
          <p:cNvSpPr>
            <a:spLocks noGrp="1"/>
          </p:cNvSpPr>
          <p:nvPr>
            <p:ph type="title"/>
          </p:nvPr>
        </p:nvSpPr>
        <p:spPr/>
        <p:txBody>
          <a:bodyPr/>
          <a:lstStyle/>
          <a:p>
            <a:r>
              <a:rPr lang="en-US" dirty="0"/>
              <a:t>Incidents 8.19.20 – 9.23.20</a:t>
            </a:r>
          </a:p>
        </p:txBody>
      </p:sp>
      <p:sp>
        <p:nvSpPr>
          <p:cNvPr id="3" name="Content Placeholder 2">
            <a:extLst>
              <a:ext uri="{FF2B5EF4-FFF2-40B4-BE49-F238E27FC236}">
                <a16:creationId xmlns:a16="http://schemas.microsoft.com/office/drawing/2014/main" id="{5777396D-D89A-4EB1-9633-9545B65FE453}"/>
              </a:ext>
            </a:extLst>
          </p:cNvPr>
          <p:cNvSpPr>
            <a:spLocks noGrp="1"/>
          </p:cNvSpPr>
          <p:nvPr>
            <p:ph idx="1"/>
          </p:nvPr>
        </p:nvSpPr>
        <p:spPr/>
        <p:txBody>
          <a:bodyPr>
            <a:normAutofit/>
          </a:bodyPr>
          <a:lstStyle/>
          <a:p>
            <a:r>
              <a:rPr lang="en-US" dirty="0"/>
              <a:t>Minor spills reported:</a:t>
            </a:r>
          </a:p>
          <a:p>
            <a:pPr marL="0" indent="0">
              <a:buNone/>
            </a:pPr>
            <a:r>
              <a:rPr lang="en-US" dirty="0"/>
              <a:t>	8.19.20 FM 787 </a:t>
            </a:r>
          </a:p>
          <a:p>
            <a:pPr marL="0" indent="0">
              <a:buNone/>
            </a:pPr>
            <a:r>
              <a:rPr lang="en-US" dirty="0"/>
              <a:t>	Customer entered store to buy coffee leaving pump unattended. Minor spill. 	Customer 	reported and assisted FM employee with clean-up.</a:t>
            </a:r>
          </a:p>
          <a:p>
            <a:pPr marL="0" indent="0">
              <a:buNone/>
            </a:pPr>
            <a:r>
              <a:rPr lang="en-US" dirty="0"/>
              <a:t>	8.22.20 FM 783 </a:t>
            </a:r>
          </a:p>
          <a:p>
            <a:pPr marL="0" indent="0">
              <a:buNone/>
            </a:pPr>
            <a:r>
              <a:rPr lang="en-US" dirty="0"/>
              <a:t>	Pump 6, nozzle separated from the hose. </a:t>
            </a:r>
          </a:p>
          <a:p>
            <a:pPr marL="0" indent="0">
              <a:buNone/>
            </a:pPr>
            <a:r>
              <a:rPr lang="en-US" dirty="0"/>
              <a:t>	9.17.20 FM 764 </a:t>
            </a:r>
          </a:p>
          <a:p>
            <a:pPr marL="0" indent="0">
              <a:buNone/>
            </a:pPr>
            <a:r>
              <a:rPr lang="en-US" dirty="0"/>
              <a:t>	Semi in the truck parking area; saddle tank found to be leaking. Customer clean-up.</a:t>
            </a:r>
          </a:p>
          <a:p>
            <a:pPr marL="0" indent="0">
              <a:buNone/>
            </a:pPr>
            <a:r>
              <a:rPr lang="en-US" dirty="0"/>
              <a:t>	 9.18.20 FM 767 </a:t>
            </a:r>
          </a:p>
          <a:p>
            <a:pPr marL="0" indent="0">
              <a:buNone/>
            </a:pPr>
            <a:r>
              <a:rPr lang="en-US" dirty="0"/>
              <a:t>	</a:t>
            </a:r>
            <a:r>
              <a:rPr lang="en-US" dirty="0" err="1"/>
              <a:t>Musicks</a:t>
            </a:r>
            <a:r>
              <a:rPr lang="en-US" dirty="0"/>
              <a:t> called out to blow the vent lines out after a delivery driver reported diesel 	spray 	out of the far-right diesel vent tube.</a:t>
            </a:r>
          </a:p>
        </p:txBody>
      </p:sp>
    </p:spTree>
    <p:extLst>
      <p:ext uri="{BB962C8B-B14F-4D97-AF65-F5344CB8AC3E}">
        <p14:creationId xmlns:p14="http://schemas.microsoft.com/office/powerpoint/2010/main" val="573955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EFD99-7731-4ABC-AEBB-6D4E7309312B}"/>
              </a:ext>
            </a:extLst>
          </p:cNvPr>
          <p:cNvSpPr>
            <a:spLocks noGrp="1"/>
          </p:cNvSpPr>
          <p:nvPr>
            <p:ph type="title"/>
          </p:nvPr>
        </p:nvSpPr>
        <p:spPr/>
        <p:txBody>
          <a:bodyPr/>
          <a:lstStyle/>
          <a:p>
            <a:r>
              <a:rPr lang="en-US" dirty="0"/>
              <a:t>Incidents Continued: </a:t>
            </a:r>
          </a:p>
        </p:txBody>
      </p:sp>
      <p:sp>
        <p:nvSpPr>
          <p:cNvPr id="3" name="Content Placeholder 2">
            <a:extLst>
              <a:ext uri="{FF2B5EF4-FFF2-40B4-BE49-F238E27FC236}">
                <a16:creationId xmlns:a16="http://schemas.microsoft.com/office/drawing/2014/main" id="{F8094E68-843D-41B1-83EF-F8FCC69630F2}"/>
              </a:ext>
            </a:extLst>
          </p:cNvPr>
          <p:cNvSpPr>
            <a:spLocks noGrp="1"/>
          </p:cNvSpPr>
          <p:nvPr>
            <p:ph idx="1"/>
          </p:nvPr>
        </p:nvSpPr>
        <p:spPr/>
        <p:txBody>
          <a:bodyPr/>
          <a:lstStyle/>
          <a:p>
            <a:r>
              <a:rPr lang="en-US" dirty="0"/>
              <a:t>Property Damage:</a:t>
            </a:r>
          </a:p>
          <a:p>
            <a:pPr marL="0" indent="0">
              <a:buNone/>
            </a:pPr>
            <a:endParaRPr lang="en-US" dirty="0"/>
          </a:p>
          <a:p>
            <a:pPr marL="0" indent="0">
              <a:buNone/>
            </a:pPr>
            <a:r>
              <a:rPr lang="en-US" dirty="0"/>
              <a:t>	8.25.20 FM 783 </a:t>
            </a:r>
          </a:p>
          <a:p>
            <a:pPr marL="0" indent="0">
              <a:buNone/>
            </a:pPr>
            <a:r>
              <a:rPr lang="en-US" dirty="0"/>
              <a:t>	Semi driver went over curb striking mailbox.</a:t>
            </a:r>
          </a:p>
          <a:p>
            <a:pPr marL="0" indent="0">
              <a:buNone/>
            </a:pPr>
            <a:endParaRPr lang="en-US" dirty="0"/>
          </a:p>
          <a:p>
            <a:pPr marL="0" indent="0">
              <a:buNone/>
            </a:pPr>
            <a:r>
              <a:rPr lang="en-US" dirty="0"/>
              <a:t>	9.03.20 FM 783 </a:t>
            </a:r>
          </a:p>
          <a:p>
            <a:pPr marL="0" indent="0">
              <a:buNone/>
            </a:pPr>
            <a:r>
              <a:rPr lang="en-US" dirty="0"/>
              <a:t>	Customer reported damaged bollard by diesel pump 15. </a:t>
            </a:r>
          </a:p>
          <a:p>
            <a:pPr marL="0" indent="0">
              <a:buNone/>
            </a:pPr>
            <a:endParaRPr lang="en-US" dirty="0"/>
          </a:p>
          <a:p>
            <a:pPr marL="0" indent="0">
              <a:buNone/>
            </a:pPr>
            <a:r>
              <a:rPr lang="en-US" dirty="0"/>
              <a:t>	9.21.20 FM 714 </a:t>
            </a:r>
          </a:p>
          <a:p>
            <a:pPr marL="0" indent="0">
              <a:buNone/>
            </a:pPr>
            <a:r>
              <a:rPr lang="en-US" dirty="0"/>
              <a:t>	Both bollards at the end of the diesel island struck by passenger side of a semi 	trailer.</a:t>
            </a:r>
          </a:p>
          <a:p>
            <a:pPr marL="0" indent="0">
              <a:buNone/>
            </a:pPr>
            <a:endParaRPr lang="en-US" dirty="0"/>
          </a:p>
        </p:txBody>
      </p:sp>
    </p:spTree>
    <p:extLst>
      <p:ext uri="{BB962C8B-B14F-4D97-AF65-F5344CB8AC3E}">
        <p14:creationId xmlns:p14="http://schemas.microsoft.com/office/powerpoint/2010/main" val="2551515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E79DD-FFEB-4BC6-835F-8C721DCD8A99}"/>
              </a:ext>
            </a:extLst>
          </p:cNvPr>
          <p:cNvSpPr>
            <a:spLocks noGrp="1"/>
          </p:cNvSpPr>
          <p:nvPr>
            <p:ph type="title"/>
          </p:nvPr>
        </p:nvSpPr>
        <p:spPr/>
        <p:txBody>
          <a:bodyPr/>
          <a:lstStyle/>
          <a:p>
            <a:r>
              <a:rPr lang="en-US" dirty="0"/>
              <a:t>Incidents Continued: </a:t>
            </a:r>
          </a:p>
        </p:txBody>
      </p:sp>
      <p:sp>
        <p:nvSpPr>
          <p:cNvPr id="3" name="Content Placeholder 2">
            <a:extLst>
              <a:ext uri="{FF2B5EF4-FFF2-40B4-BE49-F238E27FC236}">
                <a16:creationId xmlns:a16="http://schemas.microsoft.com/office/drawing/2014/main" id="{AC5E9810-7816-4AF0-9428-CEDE4CC99710}"/>
              </a:ext>
            </a:extLst>
          </p:cNvPr>
          <p:cNvSpPr>
            <a:spLocks noGrp="1"/>
          </p:cNvSpPr>
          <p:nvPr>
            <p:ph idx="1"/>
          </p:nvPr>
        </p:nvSpPr>
        <p:spPr/>
        <p:txBody>
          <a:bodyPr>
            <a:normAutofit fontScale="85000" lnSpcReduction="20000"/>
          </a:bodyPr>
          <a:lstStyle/>
          <a:p>
            <a:r>
              <a:rPr lang="en-US" dirty="0"/>
              <a:t>Customer Injuries: </a:t>
            </a:r>
          </a:p>
          <a:p>
            <a:endParaRPr lang="en-US" dirty="0"/>
          </a:p>
          <a:p>
            <a:pPr marL="0" indent="0">
              <a:buNone/>
            </a:pPr>
            <a:r>
              <a:rPr lang="en-US" dirty="0"/>
              <a:t>	8.20.20 FM 782 </a:t>
            </a:r>
          </a:p>
          <a:p>
            <a:pPr marL="0" indent="0">
              <a:buNone/>
            </a:pPr>
            <a:r>
              <a:rPr lang="en-US" dirty="0"/>
              <a:t>	Customer passed out after entering store. 911 called. Narcan administered. </a:t>
            </a:r>
          </a:p>
          <a:p>
            <a:pPr marL="0" indent="0">
              <a:buNone/>
            </a:pPr>
            <a:r>
              <a:rPr lang="en-US" dirty="0"/>
              <a:t>	8.20.20 FM 626 </a:t>
            </a:r>
          </a:p>
          <a:p>
            <a:pPr marL="0" indent="0">
              <a:buNone/>
            </a:pPr>
            <a:r>
              <a:rPr lang="en-US" dirty="0"/>
              <a:t>	Customer trying to herd feral cats, scratched. Supplied her with first aid supplies. Refused to provide 	her 	information. Refused medical attention.</a:t>
            </a:r>
          </a:p>
          <a:p>
            <a:pPr marL="0" indent="0">
              <a:buNone/>
            </a:pPr>
            <a:r>
              <a:rPr lang="en-US" dirty="0"/>
              <a:t>	8.25.20 FM 641 </a:t>
            </a:r>
          </a:p>
          <a:p>
            <a:pPr marL="0" indent="0">
              <a:buNone/>
            </a:pPr>
            <a:r>
              <a:rPr lang="en-US" dirty="0"/>
              <a:t>	Customer reported he fell in the shower. Claims the floor is too slippery. Medical attention 	refused.</a:t>
            </a:r>
          </a:p>
          <a:p>
            <a:pPr marL="0" indent="0">
              <a:buNone/>
            </a:pPr>
            <a:r>
              <a:rPr lang="en-US" dirty="0"/>
              <a:t>	9.03.20 FM 787 </a:t>
            </a:r>
          </a:p>
          <a:p>
            <a:pPr marL="0" indent="0">
              <a:buNone/>
            </a:pPr>
            <a:r>
              <a:rPr lang="en-US" dirty="0"/>
              <a:t>	Customer reported she had stubbed her toe and fell. Wanted the incident documented. Struck 	her chin, 	hand, knee. Refused medical attention.</a:t>
            </a:r>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2995733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D6B32-D13A-4D5A-B4F7-7FE00B5013FA}"/>
              </a:ext>
            </a:extLst>
          </p:cNvPr>
          <p:cNvSpPr>
            <a:spLocks noGrp="1"/>
          </p:cNvSpPr>
          <p:nvPr>
            <p:ph type="title"/>
          </p:nvPr>
        </p:nvSpPr>
        <p:spPr/>
        <p:txBody>
          <a:bodyPr/>
          <a:lstStyle/>
          <a:p>
            <a:r>
              <a:rPr lang="en-US" dirty="0"/>
              <a:t>Incidents Continued: </a:t>
            </a:r>
          </a:p>
        </p:txBody>
      </p:sp>
      <p:sp>
        <p:nvSpPr>
          <p:cNvPr id="3" name="Content Placeholder 2">
            <a:extLst>
              <a:ext uri="{FF2B5EF4-FFF2-40B4-BE49-F238E27FC236}">
                <a16:creationId xmlns:a16="http://schemas.microsoft.com/office/drawing/2014/main" id="{8C2EC52A-623C-4E28-8808-FE77D0BD8C1E}"/>
              </a:ext>
            </a:extLst>
          </p:cNvPr>
          <p:cNvSpPr>
            <a:spLocks noGrp="1"/>
          </p:cNvSpPr>
          <p:nvPr>
            <p:ph idx="1"/>
          </p:nvPr>
        </p:nvSpPr>
        <p:spPr/>
        <p:txBody>
          <a:bodyPr/>
          <a:lstStyle/>
          <a:p>
            <a:r>
              <a:rPr lang="en-US" dirty="0"/>
              <a:t>Employee Injuries</a:t>
            </a:r>
          </a:p>
          <a:p>
            <a:pPr marL="0" indent="0">
              <a:buNone/>
            </a:pPr>
            <a:r>
              <a:rPr lang="en-US" dirty="0"/>
              <a:t>	</a:t>
            </a:r>
          </a:p>
          <a:p>
            <a:pPr marL="0" indent="0">
              <a:buNone/>
            </a:pPr>
            <a:r>
              <a:rPr lang="en-US" dirty="0"/>
              <a:t>	8.19.20 FM 787</a:t>
            </a:r>
          </a:p>
          <a:p>
            <a:pPr marL="0" indent="0">
              <a:buNone/>
            </a:pPr>
            <a:r>
              <a:rPr lang="en-US" dirty="0"/>
              <a:t>	Wrist sprain/bruising (diesel pump 18 island)</a:t>
            </a:r>
          </a:p>
          <a:p>
            <a:pPr marL="0" indent="0">
              <a:buNone/>
            </a:pPr>
            <a:endParaRPr lang="en-US" dirty="0"/>
          </a:p>
          <a:p>
            <a:pPr marL="0" indent="0">
              <a:buNone/>
            </a:pPr>
            <a:r>
              <a:rPr lang="en-US" dirty="0"/>
              <a:t>	9.16.20 FM 787</a:t>
            </a:r>
          </a:p>
          <a:p>
            <a:pPr marL="0" indent="0">
              <a:buNone/>
            </a:pPr>
            <a:r>
              <a:rPr lang="en-US" dirty="0"/>
              <a:t>	Chester’s employee, minor burn due to grease splatter when dropping a batch of tenders. </a:t>
            </a:r>
          </a:p>
          <a:p>
            <a:pPr marL="0" indent="0">
              <a:buNone/>
            </a:pPr>
            <a:r>
              <a:rPr lang="en-US" dirty="0"/>
              <a:t>	</a:t>
            </a:r>
          </a:p>
          <a:p>
            <a:pPr marL="0" indent="0">
              <a:buNone/>
            </a:pPr>
            <a:r>
              <a:rPr lang="en-US" dirty="0"/>
              <a:t>	9.23.20 FM 783</a:t>
            </a:r>
          </a:p>
          <a:p>
            <a:pPr marL="0" indent="0">
              <a:buNone/>
            </a:pPr>
            <a:r>
              <a:rPr lang="en-US" dirty="0"/>
              <a:t>	Employee slipped/fell. Possible broken toes. Refused medical treatment.</a:t>
            </a:r>
          </a:p>
        </p:txBody>
      </p:sp>
    </p:spTree>
    <p:extLst>
      <p:ext uri="{BB962C8B-B14F-4D97-AF65-F5344CB8AC3E}">
        <p14:creationId xmlns:p14="http://schemas.microsoft.com/office/powerpoint/2010/main" val="516897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2C276-C704-486E-B8AA-579123F64256}"/>
              </a:ext>
            </a:extLst>
          </p:cNvPr>
          <p:cNvSpPr>
            <a:spLocks noGrp="1"/>
          </p:cNvSpPr>
          <p:nvPr>
            <p:ph type="title"/>
          </p:nvPr>
        </p:nvSpPr>
        <p:spPr/>
        <p:txBody>
          <a:bodyPr/>
          <a:lstStyle/>
          <a:p>
            <a:pPr algn="ctr"/>
            <a:r>
              <a:rPr lang="en-US" dirty="0"/>
              <a:t>September Topic: Emergency Evacuation Drills</a:t>
            </a:r>
          </a:p>
        </p:txBody>
      </p:sp>
      <p:sp>
        <p:nvSpPr>
          <p:cNvPr id="3" name="Content Placeholder 2">
            <a:extLst>
              <a:ext uri="{FF2B5EF4-FFF2-40B4-BE49-F238E27FC236}">
                <a16:creationId xmlns:a16="http://schemas.microsoft.com/office/drawing/2014/main" id="{D30EBEE3-163D-45FB-8607-C4770E4B97FB}"/>
              </a:ext>
            </a:extLst>
          </p:cNvPr>
          <p:cNvSpPr>
            <a:spLocks noGrp="1"/>
          </p:cNvSpPr>
          <p:nvPr>
            <p:ph idx="1"/>
          </p:nvPr>
        </p:nvSpPr>
        <p:spPr/>
        <p:txBody>
          <a:bodyPr>
            <a:normAutofit/>
          </a:bodyPr>
          <a:lstStyle/>
          <a:p>
            <a:pPr marL="0" indent="0" algn="ctr">
              <a:buNone/>
            </a:pPr>
            <a:r>
              <a:rPr lang="en-US" dirty="0"/>
              <a:t>Proper Emergency Evacuation Procedures</a:t>
            </a:r>
          </a:p>
          <a:p>
            <a:pPr marL="342900" indent="-342900">
              <a:buAutoNum type="arabicPeriod"/>
            </a:pPr>
            <a:r>
              <a:rPr lang="en-US" dirty="0"/>
              <a:t>Activate the nearest fire alarm (if installed and if the emergency is a fire). If an alarm is not available or the emergency is something other than a fire, notify employees, vendors, and customers of the emergency using an intercom, voice communication or cell phone. </a:t>
            </a:r>
          </a:p>
          <a:p>
            <a:pPr marL="342900" indent="-342900">
              <a:buAutoNum type="arabicPeriod"/>
            </a:pPr>
            <a:r>
              <a:rPr lang="en-US" dirty="0"/>
              <a:t>Upon notification of the emergency, all occupants must leave the building using the safest escape route. Be prepared to escape under toxic smoke if necessary. </a:t>
            </a:r>
          </a:p>
          <a:p>
            <a:pPr marL="342900" indent="-342900">
              <a:buAutoNum type="arabicPeriod"/>
            </a:pPr>
            <a:r>
              <a:rPr lang="en-US" dirty="0"/>
              <a:t>Certain employees may be required to quickly walk around the building, checking bathrooms, offices, etc. for other individuals still inside.</a:t>
            </a:r>
          </a:p>
          <a:p>
            <a:pPr marL="342900" indent="-342900">
              <a:buAutoNum type="arabicPeriod"/>
            </a:pPr>
            <a:r>
              <a:rPr lang="en-US" dirty="0"/>
              <a:t>Help any physically challenged individuals to safety.</a:t>
            </a:r>
          </a:p>
          <a:p>
            <a:pPr marL="342900" indent="-342900">
              <a:buAutoNum type="arabicPeriod"/>
            </a:pPr>
            <a:r>
              <a:rPr lang="en-US" dirty="0"/>
              <a:t>Close doors on your way out to give yourself and others more time to safely escape.</a:t>
            </a:r>
          </a:p>
          <a:p>
            <a:pPr marL="342900" indent="-342900">
              <a:buAutoNum type="arabicPeriod"/>
            </a:pPr>
            <a:r>
              <a:rPr lang="en-US" dirty="0"/>
              <a:t>Assemble in the designated meeting location. </a:t>
            </a:r>
          </a:p>
        </p:txBody>
      </p:sp>
    </p:spTree>
    <p:extLst>
      <p:ext uri="{BB962C8B-B14F-4D97-AF65-F5344CB8AC3E}">
        <p14:creationId xmlns:p14="http://schemas.microsoft.com/office/powerpoint/2010/main" val="2893392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A6606-7E5B-406C-8CC4-9C8651096608}"/>
              </a:ext>
            </a:extLst>
          </p:cNvPr>
          <p:cNvSpPr>
            <a:spLocks noGrp="1"/>
          </p:cNvSpPr>
          <p:nvPr>
            <p:ph type="title"/>
          </p:nvPr>
        </p:nvSpPr>
        <p:spPr/>
        <p:txBody>
          <a:bodyPr>
            <a:normAutofit fontScale="90000"/>
          </a:bodyPr>
          <a:lstStyle/>
          <a:p>
            <a:pPr algn="ctr"/>
            <a:r>
              <a:rPr lang="en-US" dirty="0"/>
              <a:t>Proper Emergency Evacuation Procedures</a:t>
            </a:r>
            <a:br>
              <a:rPr lang="en-US" dirty="0"/>
            </a:br>
            <a:r>
              <a:rPr lang="en-US" dirty="0"/>
              <a:t>Continued</a:t>
            </a:r>
          </a:p>
        </p:txBody>
      </p:sp>
      <p:sp>
        <p:nvSpPr>
          <p:cNvPr id="3" name="Content Placeholder 2">
            <a:extLst>
              <a:ext uri="{FF2B5EF4-FFF2-40B4-BE49-F238E27FC236}">
                <a16:creationId xmlns:a16="http://schemas.microsoft.com/office/drawing/2014/main" id="{CF915D81-C8EA-46E3-984E-466A3DA713AD}"/>
              </a:ext>
            </a:extLst>
          </p:cNvPr>
          <p:cNvSpPr>
            <a:spLocks noGrp="1"/>
          </p:cNvSpPr>
          <p:nvPr>
            <p:ph idx="1"/>
          </p:nvPr>
        </p:nvSpPr>
        <p:spPr>
          <a:xfrm>
            <a:off x="1066800" y="2468880"/>
            <a:ext cx="10058400" cy="3418114"/>
          </a:xfrm>
        </p:spPr>
        <p:txBody>
          <a:bodyPr/>
          <a:lstStyle/>
          <a:p>
            <a:pPr marL="0" indent="0">
              <a:buNone/>
            </a:pPr>
            <a:r>
              <a:rPr lang="en-US" dirty="0"/>
              <a:t>7. Notify emergency personnel by calling 911 (from outside the building).  </a:t>
            </a:r>
          </a:p>
          <a:p>
            <a:pPr marL="0" indent="0">
              <a:buNone/>
            </a:pPr>
            <a:r>
              <a:rPr lang="en-US" dirty="0"/>
              <a:t>8. Take a head count after the evacuation. Identify the employee names, vendors, and number of customers, along with the last known locations of anyone not accounted for, and pass them to the official in charge. You may need to communicate between the two meeting locations.</a:t>
            </a:r>
          </a:p>
          <a:p>
            <a:pPr marL="0" indent="0">
              <a:buNone/>
            </a:pPr>
            <a:r>
              <a:rPr lang="en-US" dirty="0"/>
              <a:t>9. Be prepared to evacuate further in case the incident expands. In this case, keep the group together.</a:t>
            </a:r>
          </a:p>
          <a:p>
            <a:pPr marL="0" indent="0">
              <a:buNone/>
            </a:pPr>
            <a:r>
              <a:rPr lang="en-US" dirty="0"/>
              <a:t>10. Notify Joel Teague via cell phone call. </a:t>
            </a:r>
          </a:p>
          <a:p>
            <a:pPr marL="0" indent="0">
              <a:buNone/>
            </a:pPr>
            <a:r>
              <a:rPr lang="en-US" dirty="0"/>
              <a:t>11. Remain outside until the competent authority announce that it is safe to re-enter. Never return to the facility once you are outside without an all clear.</a:t>
            </a:r>
          </a:p>
        </p:txBody>
      </p:sp>
    </p:spTree>
    <p:extLst>
      <p:ext uri="{BB962C8B-B14F-4D97-AF65-F5344CB8AC3E}">
        <p14:creationId xmlns:p14="http://schemas.microsoft.com/office/powerpoint/2010/main" val="3931209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{0E11B220-9F0A-44D3-87C8-7D6C9FB6499D}tf78438558_win32</Template>
  <TotalTime>106</TotalTime>
  <Words>1178</Words>
  <Application>Microsoft Office PowerPoint</Application>
  <PresentationFormat>Widescreen</PresentationFormat>
  <Paragraphs>106</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Century Gothic</vt:lpstr>
      <vt:lpstr>Garamond</vt:lpstr>
      <vt:lpstr>SavonVTI</vt:lpstr>
      <vt:lpstr>Fuelmart &amp; subway </vt:lpstr>
      <vt:lpstr>August Review </vt:lpstr>
      <vt:lpstr>2020 Incident Totals: </vt:lpstr>
      <vt:lpstr>Incidents 8.19.20 – 9.23.20</vt:lpstr>
      <vt:lpstr>Incidents Continued: </vt:lpstr>
      <vt:lpstr>Incidents Continued: </vt:lpstr>
      <vt:lpstr>Incidents Continued: </vt:lpstr>
      <vt:lpstr>September Topic: Emergency Evacuation Drills</vt:lpstr>
      <vt:lpstr>Proper Emergency Evacuation Procedures Continued</vt:lpstr>
      <vt:lpstr>In the case of a tornado where you may have to seek inside shelter:</vt:lpstr>
      <vt:lpstr>Conducting and Documenting Evacuation Drills</vt:lpstr>
      <vt:lpstr>Conducting the Drill:</vt:lpstr>
      <vt:lpstr>Observation may include:</vt:lpstr>
      <vt:lpstr>Complete the Fire Evacuation Practice Record.</vt:lpstr>
      <vt:lpstr>Comments? Questions? Suggestions?  Call me! I love hearing from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Fuelmart &amp; subway </dc:title>
  <dc:creator>Lisa Hamilton</dc:creator>
  <cp:lastModifiedBy>Lisa Hamilton</cp:lastModifiedBy>
  <cp:revision>8</cp:revision>
  <dcterms:created xsi:type="dcterms:W3CDTF">2020-09-23T12:17:46Z</dcterms:created>
  <dcterms:modified xsi:type="dcterms:W3CDTF">2020-09-23T15:46:39Z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